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3"/>
  </p:notesMasterIdLst>
  <p:sldIdLst>
    <p:sldId id="261" r:id="rId2"/>
    <p:sldId id="260" r:id="rId3"/>
    <p:sldId id="270" r:id="rId4"/>
    <p:sldId id="273" r:id="rId5"/>
    <p:sldId id="271" r:id="rId6"/>
    <p:sldId id="272" r:id="rId7"/>
    <p:sldId id="274" r:id="rId8"/>
    <p:sldId id="275" r:id="rId9"/>
    <p:sldId id="277" r:id="rId10"/>
    <p:sldId id="276" r:id="rId11"/>
    <p:sldId id="278" r:id="rId12"/>
  </p:sldIdLst>
  <p:sldSz cx="12192000" cy="6858000"/>
  <p:notesSz cx="6858000" cy="9144000"/>
  <p:embeddedFontLst>
    <p:embeddedFont>
      <p:font typeface="Cambria Math" panose="02040503050406030204" pitchFamily="18" charset="0"/>
      <p:regular r:id="rId14"/>
    </p:embeddedFont>
    <p:embeddedFont>
      <p:font typeface="Figtree" panose="02010600030101010101" charset="0"/>
      <p:regular r:id="rId15"/>
      <p:bold r:id="rId16"/>
      <p:italic r:id="rId17"/>
      <p:boldItalic r:id="rId18"/>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4" autoAdjust="0"/>
    <p:restoredTop sz="96327"/>
  </p:normalViewPr>
  <p:slideViewPr>
    <p:cSldViewPr snapToGrid="0">
      <p:cViewPr varScale="1">
        <p:scale>
          <a:sx n="103" d="100"/>
          <a:sy n="103" d="100"/>
        </p:scale>
        <p:origin x="88"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ACA97-DCC5-D741-8303-D68B06D997A0}" type="datetimeFigureOut">
              <a:rPr lang="sv-SE" smtClean="0"/>
              <a:t>2025-02-27</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02129-24FE-4746-9897-C7E55345F5DD}" type="slidenum">
              <a:rPr lang="sv-SE" smtClean="0"/>
              <a:t>‹#›</a:t>
            </a:fld>
            <a:endParaRPr lang="sv-SE"/>
          </a:p>
        </p:txBody>
      </p:sp>
    </p:spTree>
    <p:extLst>
      <p:ext uri="{BB962C8B-B14F-4D97-AF65-F5344CB8AC3E}">
        <p14:creationId xmlns:p14="http://schemas.microsoft.com/office/powerpoint/2010/main" val="406170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KTH blue">
    <p:bg>
      <p:bgPr>
        <a:solidFill>
          <a:schemeClr val="accent1"/>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6D38D80F-8198-3D50-0CAB-FB287588B37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8" name="Bild 7">
            <a:extLst>
              <a:ext uri="{FF2B5EF4-FFF2-40B4-BE49-F238E27FC236}">
                <a16:creationId xmlns:a16="http://schemas.microsoft.com/office/drawing/2014/main" id="{70792B10-D270-C2C6-5B88-13B9E3D50A0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369C0258-E083-684F-B81E-2491FB4EFBD1}" type="datetime1">
              <a:rPr lang="sv-SE" smtClean="0"/>
              <a:t>2025-02-27</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247854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Title/chapter,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E5884329-1698-379E-55B0-296699708B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08C894E9-0885-714C-A367-BDC2DC59BB91}" type="datetime1">
              <a:rPr lang="sv-SE" smtClean="0"/>
              <a:t>2025-02-27</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9" name="Bild 8">
            <a:extLst>
              <a:ext uri="{FF2B5EF4-FFF2-40B4-BE49-F238E27FC236}">
                <a16:creationId xmlns:a16="http://schemas.microsoft.com/office/drawing/2014/main" id="{E3DA9A33-1CAA-3164-6E44-47421CD08E03}"/>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650629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navy blue">
    <p:bg>
      <p:bgPr>
        <a:solidFill>
          <a:schemeClr val="accent3"/>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E926FF3D-704F-D246-9E92-4739AF4BF32C}" type="datetime1">
              <a:rPr lang="sv-SE" smtClean="0"/>
              <a:t>2025-02-27</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pic>
        <p:nvPicPr>
          <p:cNvPr id="9" name="Bild 8">
            <a:extLst>
              <a:ext uri="{FF2B5EF4-FFF2-40B4-BE49-F238E27FC236}">
                <a16:creationId xmlns:a16="http://schemas.microsoft.com/office/drawing/2014/main" id="{EACB4A23-3C87-4C5A-07DC-8116B46C6C7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592994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2025-02-27</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78780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eadline and content, blue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795850"/>
            <a:ext cx="8805181" cy="453030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E2AD36EE-D7EC-624A-BB6C-F8DADCB0E6B6}" type="datetime1">
              <a:rPr lang="sv-SE" smtClean="0"/>
              <a:t>2025-02-27</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027229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Headline and content, sand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CEEB1428-F34F-9743-B7C9-0212F6B23615}" type="datetime1">
              <a:rPr lang="sv-SE" smtClean="0"/>
              <a:t>2025-02-27</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10830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line and content, light blue ">
    <p:bg>
      <p:bgPr>
        <a:solidFill>
          <a:schemeClr val="accent4"/>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805182" cy="453030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117AD585-73D1-4C4C-9D7C-030D27625895}" type="datetime1">
              <a:rPr lang="sv-SE" smtClean="0"/>
              <a:t>2025-02-27</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526984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Headline and content, sand">
    <p:bg>
      <p:bgPr>
        <a:solidFill>
          <a:schemeClr val="bg2"/>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750754" cy="453030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07E8514D-D455-9E46-BC18-4265F6A85EC5}" type="datetime1">
              <a:rPr lang="sv-SE" smtClean="0"/>
              <a:t>2025-02-27</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850852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14959C9-2F76-B9B0-59E8-58FE65006E5D}"/>
              </a:ext>
            </a:extLst>
          </p:cNvPr>
          <p:cNvSpPr>
            <a:spLocks noGrp="1"/>
          </p:cNvSpPr>
          <p:nvPr>
            <p:ph type="title"/>
          </p:nvPr>
        </p:nvSpPr>
        <p:spPr/>
        <p:txBody>
          <a:bodyPr/>
          <a:lstStyle/>
          <a:p>
            <a:r>
              <a:rPr lang="zh-CN" altLang="en-US"/>
              <a:t>单击此处编辑母版标题样式</a:t>
            </a:r>
            <a:endParaRPr lang="sv-SE" dirty="0"/>
          </a:p>
        </p:txBody>
      </p:sp>
      <p:sp>
        <p:nvSpPr>
          <p:cNvPr id="3" name="Platshållare för innehåll 2">
            <a:extLst>
              <a:ext uri="{FF2B5EF4-FFF2-40B4-BE49-F238E27FC236}">
                <a16:creationId xmlns:a16="http://schemas.microsoft.com/office/drawing/2014/main" id="{902AE670-4D80-39DE-5AAA-236D68C5E4FE}"/>
              </a:ext>
            </a:extLst>
          </p:cNvPr>
          <p:cNvSpPr>
            <a:spLocks noGrp="1"/>
          </p:cNvSpPr>
          <p:nvPr>
            <p:ph sz="half" idx="1"/>
          </p:nvPr>
        </p:nvSpPr>
        <p:spPr>
          <a:xfrm>
            <a:off x="600075" y="1795850"/>
            <a:ext cx="5314950" cy="453192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4" name="Platshållare för innehåll 3">
            <a:extLst>
              <a:ext uri="{FF2B5EF4-FFF2-40B4-BE49-F238E27FC236}">
                <a16:creationId xmlns:a16="http://schemas.microsoft.com/office/drawing/2014/main" id="{540C6723-9D57-3BE7-0314-142789CF9371}"/>
              </a:ext>
            </a:extLst>
          </p:cNvPr>
          <p:cNvSpPr>
            <a:spLocks noGrp="1"/>
          </p:cNvSpPr>
          <p:nvPr>
            <p:ph sz="half" idx="2"/>
          </p:nvPr>
        </p:nvSpPr>
        <p:spPr>
          <a:xfrm>
            <a:off x="6275388" y="1795851"/>
            <a:ext cx="5314950" cy="453192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5" name="Platshållare för datum 4">
            <a:extLst>
              <a:ext uri="{FF2B5EF4-FFF2-40B4-BE49-F238E27FC236}">
                <a16:creationId xmlns:a16="http://schemas.microsoft.com/office/drawing/2014/main" id="{E2533F65-F144-E57C-127B-9A8D7ABE671A}"/>
              </a:ext>
            </a:extLst>
          </p:cNvPr>
          <p:cNvSpPr>
            <a:spLocks noGrp="1"/>
          </p:cNvSpPr>
          <p:nvPr>
            <p:ph type="dt" sz="half" idx="10"/>
          </p:nvPr>
        </p:nvSpPr>
        <p:spPr/>
        <p:txBody>
          <a:bodyPr/>
          <a:lstStyle/>
          <a:p>
            <a:fld id="{A67A58AE-A0B6-FF4E-B30B-64917FEAC316}" type="datetime1">
              <a:rPr lang="sv-SE" smtClean="0"/>
              <a:t>2025-02-27</a:t>
            </a:fld>
            <a:endParaRPr lang="sv-SE"/>
          </a:p>
        </p:txBody>
      </p:sp>
      <p:sp>
        <p:nvSpPr>
          <p:cNvPr id="6" name="Platshållare för sidfot 5">
            <a:extLst>
              <a:ext uri="{FF2B5EF4-FFF2-40B4-BE49-F238E27FC236}">
                <a16:creationId xmlns:a16="http://schemas.microsoft.com/office/drawing/2014/main" id="{F6C0DB15-F374-5A00-4880-4AA76C675F94}"/>
              </a:ext>
            </a:extLst>
          </p:cNvPr>
          <p:cNvSpPr>
            <a:spLocks noGrp="1"/>
          </p:cNvSpPr>
          <p:nvPr>
            <p:ph type="ftr" sz="quarter" idx="11"/>
          </p:nvPr>
        </p:nvSpPr>
        <p:spPr/>
        <p:txBody>
          <a:bodyPr/>
          <a:lstStyle/>
          <a:p>
            <a:r>
              <a:rPr lang="sv-SE"/>
              <a:t>Presentation footer</a:t>
            </a:r>
          </a:p>
        </p:txBody>
      </p:sp>
      <p:sp>
        <p:nvSpPr>
          <p:cNvPr id="7" name="Platshållare för bildnummer 6">
            <a:extLst>
              <a:ext uri="{FF2B5EF4-FFF2-40B4-BE49-F238E27FC236}">
                <a16:creationId xmlns:a16="http://schemas.microsoft.com/office/drawing/2014/main" id="{12539EF3-2889-FC04-31FC-8AF48EAFC002}"/>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548705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arts, subheader">
    <p:spTree>
      <p:nvGrpSpPr>
        <p:cNvPr id="1" name=""/>
        <p:cNvGrpSpPr/>
        <p:nvPr/>
      </p:nvGrpSpPr>
      <p:grpSpPr>
        <a:xfrm>
          <a:off x="0" y="0"/>
          <a:ext cx="0" cy="0"/>
          <a:chOff x="0" y="0"/>
          <a:chExt cx="0" cy="0"/>
        </a:xfrm>
      </p:grpSpPr>
      <p:sp>
        <p:nvSpPr>
          <p:cNvPr id="10" name="Rubrik 9">
            <a:extLst>
              <a:ext uri="{FF2B5EF4-FFF2-40B4-BE49-F238E27FC236}">
                <a16:creationId xmlns:a16="http://schemas.microsoft.com/office/drawing/2014/main" id="{C63C1EB8-E569-DA98-4D95-5FC12FB4C459}"/>
              </a:ext>
            </a:extLst>
          </p:cNvPr>
          <p:cNvSpPr>
            <a:spLocks noGrp="1"/>
          </p:cNvSpPr>
          <p:nvPr>
            <p:ph type="title"/>
          </p:nvPr>
        </p:nvSpPr>
        <p:spPr/>
        <p:txBody>
          <a:body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8DE1978A-D59D-BEB3-3574-B37CA68E4323}"/>
              </a:ext>
            </a:extLst>
          </p:cNvPr>
          <p:cNvSpPr>
            <a:spLocks noGrp="1"/>
          </p:cNvSpPr>
          <p:nvPr>
            <p:ph type="body" idx="1"/>
          </p:nvPr>
        </p:nvSpPr>
        <p:spPr>
          <a:xfrm>
            <a:off x="600075"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Platshållare för innehåll 3">
            <a:extLst>
              <a:ext uri="{FF2B5EF4-FFF2-40B4-BE49-F238E27FC236}">
                <a16:creationId xmlns:a16="http://schemas.microsoft.com/office/drawing/2014/main" id="{3FDE66B4-4491-C676-4004-9327D92F0111}"/>
              </a:ext>
            </a:extLst>
          </p:cNvPr>
          <p:cNvSpPr>
            <a:spLocks noGrp="1"/>
          </p:cNvSpPr>
          <p:nvPr>
            <p:ph sz="half" idx="2"/>
          </p:nvPr>
        </p:nvSpPr>
        <p:spPr>
          <a:xfrm>
            <a:off x="600075" y="2179165"/>
            <a:ext cx="5314950" cy="41486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5" name="Platshållare för text 4">
            <a:extLst>
              <a:ext uri="{FF2B5EF4-FFF2-40B4-BE49-F238E27FC236}">
                <a16:creationId xmlns:a16="http://schemas.microsoft.com/office/drawing/2014/main" id="{F55884CC-21E7-90D7-61AB-0459599D097A}"/>
              </a:ext>
            </a:extLst>
          </p:cNvPr>
          <p:cNvSpPr>
            <a:spLocks noGrp="1"/>
          </p:cNvSpPr>
          <p:nvPr>
            <p:ph type="body" sz="quarter" idx="3"/>
          </p:nvPr>
        </p:nvSpPr>
        <p:spPr>
          <a:xfrm>
            <a:off x="6275388"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Platshållare för innehåll 5">
            <a:extLst>
              <a:ext uri="{FF2B5EF4-FFF2-40B4-BE49-F238E27FC236}">
                <a16:creationId xmlns:a16="http://schemas.microsoft.com/office/drawing/2014/main" id="{C9A9E6FC-CBB8-1BD8-F388-D4BAEC7E1F13}"/>
              </a:ext>
            </a:extLst>
          </p:cNvPr>
          <p:cNvSpPr>
            <a:spLocks noGrp="1"/>
          </p:cNvSpPr>
          <p:nvPr>
            <p:ph sz="quarter" idx="4"/>
          </p:nvPr>
        </p:nvSpPr>
        <p:spPr>
          <a:xfrm>
            <a:off x="6275388" y="2179163"/>
            <a:ext cx="5314950" cy="41486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datum 6">
            <a:extLst>
              <a:ext uri="{FF2B5EF4-FFF2-40B4-BE49-F238E27FC236}">
                <a16:creationId xmlns:a16="http://schemas.microsoft.com/office/drawing/2014/main" id="{CAFDD56A-1297-3792-8143-D555882FE2CA}"/>
              </a:ext>
            </a:extLst>
          </p:cNvPr>
          <p:cNvSpPr>
            <a:spLocks noGrp="1"/>
          </p:cNvSpPr>
          <p:nvPr>
            <p:ph type="dt" sz="half" idx="10"/>
          </p:nvPr>
        </p:nvSpPr>
        <p:spPr/>
        <p:txBody>
          <a:bodyPr/>
          <a:lstStyle/>
          <a:p>
            <a:fld id="{3626A2DA-BD88-784C-A132-57FFB928491A}" type="datetime1">
              <a:rPr lang="sv-SE" smtClean="0"/>
              <a:t>2025-02-27</a:t>
            </a:fld>
            <a:endParaRPr lang="sv-SE"/>
          </a:p>
        </p:txBody>
      </p:sp>
      <p:sp>
        <p:nvSpPr>
          <p:cNvPr id="8" name="Platshållare för sidfot 7">
            <a:extLst>
              <a:ext uri="{FF2B5EF4-FFF2-40B4-BE49-F238E27FC236}">
                <a16:creationId xmlns:a16="http://schemas.microsoft.com/office/drawing/2014/main" id="{A57BD6EF-A167-CE86-7A77-2162641605FD}"/>
              </a:ext>
            </a:extLst>
          </p:cNvPr>
          <p:cNvSpPr>
            <a:spLocks noGrp="1"/>
          </p:cNvSpPr>
          <p:nvPr>
            <p:ph type="ftr" sz="quarter" idx="11"/>
          </p:nvPr>
        </p:nvSpPr>
        <p:spPr/>
        <p:txBody>
          <a:bodyPr/>
          <a:lstStyle/>
          <a:p>
            <a:r>
              <a:rPr lang="sv-SE"/>
              <a:t>Presentation footer</a:t>
            </a:r>
          </a:p>
        </p:txBody>
      </p:sp>
      <p:sp>
        <p:nvSpPr>
          <p:cNvPr id="9" name="Platshållare för bildnummer 8">
            <a:extLst>
              <a:ext uri="{FF2B5EF4-FFF2-40B4-BE49-F238E27FC236}">
                <a16:creationId xmlns:a16="http://schemas.microsoft.com/office/drawing/2014/main" id="{CDB4B22B-EE55-F7F6-4734-928F7B66EC5D}"/>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19761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9B9D78B8-14EA-7C8B-0F6E-5FC0A61A7676}"/>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6" name="Platshållare för innehåll 2">
            <a:extLst>
              <a:ext uri="{FF2B5EF4-FFF2-40B4-BE49-F238E27FC236}">
                <a16:creationId xmlns:a16="http://schemas.microsoft.com/office/drawing/2014/main" id="{C8E71948-DDFC-93D6-07D4-FA5E9923A9C4}"/>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Platshållare för bild 2">
            <a:extLst>
              <a:ext uri="{FF2B5EF4-FFF2-40B4-BE49-F238E27FC236}">
                <a16:creationId xmlns:a16="http://schemas.microsoft.com/office/drawing/2014/main" id="{A51C4AA9-7CC2-70C9-89B3-A18AC9ECAA3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AC15C714-122B-4048-9D2D-1F5A3BEA504A}" type="datetime1">
              <a:rPr lang="sv-SE" smtClean="0"/>
              <a:t>2025-02-27</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622685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063A90AC-AA0F-4983-942B-962F71B301C4}"/>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10" name="Bild 9">
            <a:extLst>
              <a:ext uri="{FF2B5EF4-FFF2-40B4-BE49-F238E27FC236}">
                <a16:creationId xmlns:a16="http://schemas.microsoft.com/office/drawing/2014/main" id="{73BDFF50-BF25-9A02-09D1-C21E45C0BA8F}"/>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D7F93862-881E-DF46-AD81-FDB1501BAD48}" type="datetime1">
              <a:rPr lang="sv-SE" smtClean="0"/>
              <a:t>2025-02-27</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966584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light blue">
    <p:bg>
      <p:bgPr>
        <a:solidFill>
          <a:schemeClr val="accent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3CE53B21-3BB0-7776-1C8F-14570934732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0" name="Rubrik 1">
            <a:extLst>
              <a:ext uri="{FF2B5EF4-FFF2-40B4-BE49-F238E27FC236}">
                <a16:creationId xmlns:a16="http://schemas.microsoft.com/office/drawing/2014/main" id="{70BAD773-C5A8-1DD6-DAEF-296346C1E1B4}"/>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8" name="Platshållare för innehåll 1">
            <a:extLst>
              <a:ext uri="{FF2B5EF4-FFF2-40B4-BE49-F238E27FC236}">
                <a16:creationId xmlns:a16="http://schemas.microsoft.com/office/drawing/2014/main" id="{9E21FC13-6345-3248-A947-DE8A8903EE8D}"/>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11" name="Rubrik 2">
            <a:extLst>
              <a:ext uri="{FF2B5EF4-FFF2-40B4-BE49-F238E27FC236}">
                <a16:creationId xmlns:a16="http://schemas.microsoft.com/office/drawing/2014/main" id="{45E054D9-4635-C7AD-5248-012C9290BBA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9" name="Platshållare för innehåll 2">
            <a:extLst>
              <a:ext uri="{FF2B5EF4-FFF2-40B4-BE49-F238E27FC236}">
                <a16:creationId xmlns:a16="http://schemas.microsoft.com/office/drawing/2014/main" id="{08973148-6FE0-2E5B-CDAC-B5A8EFA5DCAF}"/>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EE5E874D-60F8-8B45-B36B-3029A6FA7FCB}" type="datetime1">
              <a:rPr lang="sv-SE" smtClean="0"/>
              <a:t>2025-02-27</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179425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sand">
    <p:bg>
      <p:bgPr>
        <a:solidFill>
          <a:schemeClr val="bg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D98A3471-E78E-5A25-CDCD-A70A1BA88D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A2A70668-AB85-7E63-22C0-B9431D72BC07}"/>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65773533-9418-9BC8-07BE-DE1982D8EE15}"/>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592051F6-14B7-8364-56E9-FC036767257B}"/>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BF2B79C1-A27F-5DA9-D1F0-FC96C9A68BC7}"/>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7FE3A002-8AA0-194E-81B1-1ADE5B52840E}" type="datetime1">
              <a:rPr lang="sv-SE" smtClean="0"/>
              <a:t>2025-02-27</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616948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KTH blue">
    <p:bg>
      <p:bgPr>
        <a:solidFill>
          <a:schemeClr val="accent1"/>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83C6AD54-EED3-3960-39F1-6C44C49ED29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3B85E6DD-F8DF-4BBD-E46A-52EC6D703C63}"/>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3" name="Platshållare för innehåll 1">
            <a:extLst>
              <a:ext uri="{FF2B5EF4-FFF2-40B4-BE49-F238E27FC236}">
                <a16:creationId xmlns:a16="http://schemas.microsoft.com/office/drawing/2014/main" id="{DD1CE06C-E8A4-9360-B155-3B7D11D411EA}"/>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CC32D746-BC2A-D4E0-4FDE-8026A3339744}"/>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0B6CAC2E-851A-9B60-91F5-AEEA25AB753E}"/>
              </a:ext>
            </a:extLst>
          </p:cNvPr>
          <p:cNvSpPr>
            <a:spLocks noGrp="1"/>
          </p:cNvSpPr>
          <p:nvPr>
            <p:ph sz="half" idx="13"/>
          </p:nvPr>
        </p:nvSpPr>
        <p:spPr>
          <a:xfrm>
            <a:off x="6661947" y="2281473"/>
            <a:ext cx="4928391" cy="4046300"/>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B003E109-5503-A446-83DE-4F0349794E27}" type="datetime1">
              <a:rPr lang="sv-SE" smtClean="0"/>
              <a:t>2025-02-27</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371567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navy blue">
    <p:bg>
      <p:bgPr>
        <a:solidFill>
          <a:schemeClr val="tx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4BFF3707-BCF8-3B40-4A6E-BB485A3058D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7E30C4E1-FD13-FB51-43E8-4F36CF652781}"/>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3" name="Platshållare för innehåll 1">
            <a:extLst>
              <a:ext uri="{FF2B5EF4-FFF2-40B4-BE49-F238E27FC236}">
                <a16:creationId xmlns:a16="http://schemas.microsoft.com/office/drawing/2014/main" id="{E649F8F8-B8DB-7C5C-A600-75F519BA5D5A}"/>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D24132AE-47F1-716B-6975-B6DE84BD7143}"/>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C2860E0A-4616-275E-6EEB-5B0EBBD9F7E3}"/>
              </a:ext>
            </a:extLst>
          </p:cNvPr>
          <p:cNvSpPr>
            <a:spLocks noGrp="1"/>
          </p:cNvSpPr>
          <p:nvPr>
            <p:ph sz="half" idx="13"/>
          </p:nvPr>
        </p:nvSpPr>
        <p:spPr>
          <a:xfrm>
            <a:off x="6661947" y="2281473"/>
            <a:ext cx="4928391" cy="404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1F9706F9-3770-3C47-9C0E-E405B1F87DBD}" type="datetime1">
              <a:rPr lang="sv-SE" smtClean="0"/>
              <a:t>2025-02-27</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34309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green">
    <p:bg>
      <p:bgPr>
        <a:solidFill>
          <a:srgbClr val="C7EBBA"/>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3C498978-27A1-BC36-D1C0-F12E64FC5C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58CDF499-9790-E8A2-3B44-8DDFA267A94F}"/>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86430320-1A4F-412F-300A-456151767E30}"/>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9B510906-94F4-6B14-FDC7-76CDBAF81A1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334025BC-079F-EA86-F798-CAD6618E645E}"/>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8E503FC7-D8F6-4243-8CCB-9A739180F56A}" type="datetime1">
              <a:rPr lang="sv-SE" smtClean="0"/>
              <a:t>2025-02-27</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121250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teal">
    <p:bg>
      <p:bgPr>
        <a:solidFill>
          <a:srgbClr val="B2E0E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925A3E22-BA62-7F69-450C-20B52F594B7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E1E07B9C-02BD-AC56-ABC5-455CEBB24ACF}"/>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22D67319-CD30-B99B-C636-4905BD0CE9D9}"/>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FE151B58-3B63-330E-7BE5-9A36F8D82000}"/>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1BA7EFEF-D6C1-C9F7-8504-107188FC0566}"/>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9719EDF7-C24A-7E4C-9EBB-98C778ECC35A}" type="datetime1">
              <a:rPr lang="sv-SE" smtClean="0"/>
              <a:t>2025-02-27</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906217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red">
    <p:bg>
      <p:bgPr>
        <a:solidFill>
          <a:srgbClr val="FFCCC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0A12FA56-217E-78A9-0201-C28109AB8E9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214F56B9-DEF6-409D-736C-E96172170452}"/>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C0ECC4A3-C076-B625-7E77-9DE3F047B9BB}"/>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0A9AF8D0-B58B-0439-D162-96136F7DA0C7}"/>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BC163C54-5959-5606-C36B-9E364C931E73}"/>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DB96772-CADE-B345-804B-3DF93A11AE0A}" type="datetime1">
              <a:rPr lang="sv-SE" smtClean="0"/>
              <a:t>2025-02-27</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1784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yellow">
    <p:bg>
      <p:bgPr>
        <a:solidFill>
          <a:srgbClr val="FFF0B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A5D08FD5-CEDA-760E-6063-D0EA59B0D67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F9485CCE-1723-48F8-36F7-B271C8911C85}"/>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020AD7BA-30E7-614D-F529-872AA9BB7A1A}"/>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976FF026-F97C-9444-5B6A-C4AF50690ADD}"/>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93803107-D46C-D12D-AAD7-E84641384E1F}"/>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69F8B43-28B6-0949-93DC-6B291391CFD4}" type="datetime1">
              <a:rPr lang="sv-SE" smtClean="0"/>
              <a:t>2025-02-27</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650259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and 1 imag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4" y="1919288"/>
            <a:ext cx="10990263"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450A6BD-1EFB-BD42-9DC0-F0A6BEB4C27D}" type="datetime1">
              <a:rPr lang="sv-SE" smtClean="0"/>
              <a:t>2025-02-27</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56669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ADBDFCF2-2839-8D4F-B5E5-9B488CE2E4EE}" type="datetime1">
              <a:rPr lang="sv-SE" smtClean="0"/>
              <a:t>2025-02-27</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06981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E4E20116-AB17-4A1A-F8AD-05FA68213302}"/>
              </a:ext>
            </a:extLst>
          </p:cNvPr>
          <p:cNvSpPr/>
          <p:nvPr userDrawn="1"/>
        </p:nvSpPr>
        <p:spPr>
          <a:xfrm>
            <a:off x="0" y="0"/>
            <a:ext cx="12192000"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A1A0D637-CC39-0F47-97F1-76AAE59A5700}" type="datetime1">
              <a:rPr lang="sv-SE" smtClean="0"/>
              <a:t>2025-02-27</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8" name="Rektangel 7">
            <a:extLst>
              <a:ext uri="{FF2B5EF4-FFF2-40B4-BE49-F238E27FC236}">
                <a16:creationId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algn="l">
              <a:spcAft>
                <a:spcPts val="800"/>
              </a:spcAft>
            </a:pPr>
            <a:r>
              <a:rPr lang="en-US" sz="1100" noProof="0" dirty="0">
                <a:latin typeface="+mj-lt"/>
              </a:rPr>
              <a:t>Change background image</a:t>
            </a:r>
          </a:p>
          <a:p>
            <a:pPr marL="162900" indent="-162900" algn="l">
              <a:spcAft>
                <a:spcPts val="600"/>
              </a:spcAft>
              <a:buFont typeface="+mj-lt"/>
              <a:buAutoNum type="arabicPeriod"/>
            </a:pPr>
            <a:r>
              <a:rPr lang="en-US" sz="1000" noProof="0" dirty="0"/>
              <a:t>Select Design &gt; Format Background.</a:t>
            </a:r>
          </a:p>
          <a:p>
            <a:pPr marL="162900" indent="-162900" algn="l">
              <a:spcAft>
                <a:spcPts val="600"/>
              </a:spcAft>
              <a:buFont typeface="+mj-lt"/>
              <a:buAutoNum type="arabicPeriod"/>
            </a:pPr>
            <a:r>
              <a:rPr lang="en-US" sz="1000" noProof="0" dirty="0"/>
              <a:t>In the Format Background pane, select Picture or texture fill.</a:t>
            </a:r>
          </a:p>
          <a:p>
            <a:pPr marL="162900" indent="-162900" algn="l">
              <a:spcAft>
                <a:spcPts val="600"/>
              </a:spcAft>
              <a:buFont typeface="+mj-lt"/>
              <a:buAutoNum type="arabicPeriod"/>
            </a:pPr>
            <a:r>
              <a:rPr lang="en-US" sz="1000" noProof="0" dirty="0"/>
              <a:t>Select File.</a:t>
            </a:r>
          </a:p>
          <a:p>
            <a:pPr marL="162900" indent="-162900" algn="l">
              <a:spcAft>
                <a:spcPts val="600"/>
              </a:spcAft>
              <a:buFont typeface="+mj-lt"/>
              <a:buAutoNum type="arabicPeriod"/>
            </a:pPr>
            <a:r>
              <a:rPr lang="en-US" sz="1000" noProof="0" dirty="0"/>
              <a:t>In the Insert Picture dialog box, choose the picture you want to use and then select Insert.</a:t>
            </a:r>
          </a:p>
        </p:txBody>
      </p:sp>
    </p:spTree>
    <p:extLst>
      <p:ext uri="{BB962C8B-B14F-4D97-AF65-F5344CB8AC3E}">
        <p14:creationId xmlns:p14="http://schemas.microsoft.com/office/powerpoint/2010/main" val="1939952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text 2">
            <a:extLst>
              <a:ext uri="{FF2B5EF4-FFF2-40B4-BE49-F238E27FC236}">
                <a16:creationId xmlns:a16="http://schemas.microsoft.com/office/drawing/2014/main" id="{BC674729-23CB-CE55-418D-9B4DA58EC148}"/>
              </a:ext>
            </a:extLst>
          </p:cNvPr>
          <p:cNvSpPr>
            <a:spLocks noGrp="1"/>
          </p:cNvSpPr>
          <p:nvPr>
            <p:ph type="body" sz="quarter" idx="16"/>
          </p:nvPr>
        </p:nvSpPr>
        <p:spPr>
          <a:xfrm>
            <a:off x="600075"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3">
            <a:extLst>
              <a:ext uri="{FF2B5EF4-FFF2-40B4-BE49-F238E27FC236}">
                <a16:creationId xmlns:a16="http://schemas.microsoft.com/office/drawing/2014/main" id="{4E2E81CD-B9BA-4D4B-D687-9453DEF10687}"/>
              </a:ext>
            </a:extLst>
          </p:cNvPr>
          <p:cNvSpPr>
            <a:spLocks noGrp="1"/>
          </p:cNvSpPr>
          <p:nvPr>
            <p:ph type="body" sz="quarter" idx="17"/>
          </p:nvPr>
        </p:nvSpPr>
        <p:spPr>
          <a:xfrm>
            <a:off x="6275388"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47A9746E-62D8-944D-99B0-D98695592DCF}" type="datetime1">
              <a:rPr lang="sv-SE" smtClean="0"/>
              <a:t>2025-02-27</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4697270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EC42A3C6-0141-7544-8502-44E44E5AD51F}" type="datetime1">
              <a:rPr lang="sv-SE" smtClean="0"/>
              <a:t>2025-02-27</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219712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id="{E8F9620A-7B37-2787-0C61-0CB4A6519E3C}"/>
              </a:ext>
            </a:extLst>
          </p:cNvPr>
          <p:cNvSpPr>
            <a:spLocks noGrp="1"/>
          </p:cNvSpPr>
          <p:nvPr>
            <p:ph type="body" sz="quarter" idx="16"/>
          </p:nvPr>
        </p:nvSpPr>
        <p:spPr>
          <a:xfrm>
            <a:off x="600075"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1" name="Platshållare för text 3">
            <a:extLst>
              <a:ext uri="{FF2B5EF4-FFF2-40B4-BE49-F238E27FC236}">
                <a16:creationId xmlns:a16="http://schemas.microsoft.com/office/drawing/2014/main" id="{81E59C72-4325-9697-1B8F-6876044359F2}"/>
              </a:ext>
            </a:extLst>
          </p:cNvPr>
          <p:cNvSpPr>
            <a:spLocks noGrp="1"/>
          </p:cNvSpPr>
          <p:nvPr>
            <p:ph type="body" sz="quarter" idx="17"/>
          </p:nvPr>
        </p:nvSpPr>
        <p:spPr>
          <a:xfrm>
            <a:off x="4383881"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2" name="Platshållare för text 4">
            <a:extLst>
              <a:ext uri="{FF2B5EF4-FFF2-40B4-BE49-F238E27FC236}">
                <a16:creationId xmlns:a16="http://schemas.microsoft.com/office/drawing/2014/main" id="{04B71E10-09CE-4F1F-5969-3DD959F0102C}"/>
              </a:ext>
            </a:extLst>
          </p:cNvPr>
          <p:cNvSpPr>
            <a:spLocks noGrp="1"/>
          </p:cNvSpPr>
          <p:nvPr>
            <p:ph type="body" sz="quarter" idx="18"/>
          </p:nvPr>
        </p:nvSpPr>
        <p:spPr>
          <a:xfrm>
            <a:off x="8167687"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5A8E03F6-2D99-9C4F-8DF5-D169CFDD1A0C}" type="datetime1">
              <a:rPr lang="sv-SE" smtClean="0"/>
              <a:t>2025-02-27</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702957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4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8AF63115-71BE-3E46-BB5A-A4600F1506C7}" type="datetime1">
              <a:rPr lang="sv-SE" smtClean="0"/>
              <a:t>2025-02-27</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35712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4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id="{D90C2B5D-CFFA-002C-8403-A5BA4FD6C513}"/>
              </a:ext>
            </a:extLst>
          </p:cNvPr>
          <p:cNvSpPr>
            <a:spLocks noGrp="1"/>
          </p:cNvSpPr>
          <p:nvPr>
            <p:ph type="body" sz="quarter" idx="17"/>
          </p:nvPr>
        </p:nvSpPr>
        <p:spPr>
          <a:xfrm>
            <a:off x="600075"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4" name="Platshållare för text 3">
            <a:extLst>
              <a:ext uri="{FF2B5EF4-FFF2-40B4-BE49-F238E27FC236}">
                <a16:creationId xmlns:a16="http://schemas.microsoft.com/office/drawing/2014/main" id="{F4E32133-1B05-00E9-FC72-16105F20E5D8}"/>
              </a:ext>
            </a:extLst>
          </p:cNvPr>
          <p:cNvSpPr>
            <a:spLocks noGrp="1"/>
          </p:cNvSpPr>
          <p:nvPr>
            <p:ph type="body" sz="quarter" idx="18"/>
          </p:nvPr>
        </p:nvSpPr>
        <p:spPr>
          <a:xfrm>
            <a:off x="3446727"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5" name="Platshållare för text 4">
            <a:extLst>
              <a:ext uri="{FF2B5EF4-FFF2-40B4-BE49-F238E27FC236}">
                <a16:creationId xmlns:a16="http://schemas.microsoft.com/office/drawing/2014/main" id="{9FBEA034-4378-57AD-9BAA-D23952A616CE}"/>
              </a:ext>
            </a:extLst>
          </p:cNvPr>
          <p:cNvSpPr>
            <a:spLocks noGrp="1"/>
          </p:cNvSpPr>
          <p:nvPr>
            <p:ph type="body" sz="quarter" idx="19"/>
          </p:nvPr>
        </p:nvSpPr>
        <p:spPr>
          <a:xfrm>
            <a:off x="6293379"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6" name="Platshållare för text 5">
            <a:extLst>
              <a:ext uri="{FF2B5EF4-FFF2-40B4-BE49-F238E27FC236}">
                <a16:creationId xmlns:a16="http://schemas.microsoft.com/office/drawing/2014/main" id="{06D592E5-8C13-50D1-1CCC-8F6917A28780}"/>
              </a:ext>
            </a:extLst>
          </p:cNvPr>
          <p:cNvSpPr>
            <a:spLocks noGrp="1"/>
          </p:cNvSpPr>
          <p:nvPr>
            <p:ph type="body" sz="quarter" idx="20"/>
          </p:nvPr>
        </p:nvSpPr>
        <p:spPr>
          <a:xfrm>
            <a:off x="9140030"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09FED66-59CE-6445-BA05-B37954B8CE47}" type="datetime1">
              <a:rPr lang="sv-SE" smtClean="0"/>
              <a:t>2025-02-27</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48386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8C332B6B-9A86-944B-B689-8453757791DF}" type="datetime1">
              <a:rPr lang="sv-SE" smtClean="0"/>
              <a:t>2025-02-27</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spTree>
    <p:extLst>
      <p:ext uri="{BB962C8B-B14F-4D97-AF65-F5344CB8AC3E}">
        <p14:creationId xmlns:p14="http://schemas.microsoft.com/office/powerpoint/2010/main" val="4012770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 only, light blue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1957E16A-1246-F744-BDA8-D5896FB385F8}" type="datetime1">
              <a:rPr lang="sv-SE" smtClean="0"/>
              <a:t>2025-02-27</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2CD49F62-B17F-4256-87E8-B48CEC1AECF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42851493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only, sand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68888E78-A3E8-2E47-A37C-B0DACC4AC38C}" type="datetime1">
              <a:rPr lang="sv-SE" smtClean="0"/>
              <a:t>2025-02-27</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70BC9548-E26C-77A2-1994-5B2D723366A9}"/>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5675272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only,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AC1801B8-2ABD-E645-B0F3-2F4D3FFFF5AE}" type="datetime1">
              <a:rPr lang="sv-SE" smtClean="0"/>
              <a:t>2025-02-27</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C21FC7DD-9D09-44CA-0597-9DEB74E2004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37768790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line only,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164FA935-6078-184F-946C-D8B2130A7BC4}" type="datetime1">
              <a:rPr lang="sv-SE" smtClean="0"/>
              <a:t>2025-02-27</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B0E08DE0-7713-2F89-9CAE-718563F453A7}"/>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2293152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chapter, light blue">
    <p:bg>
      <p:bgPr>
        <a:solidFill>
          <a:schemeClr val="accent4"/>
        </a:solidFill>
        <a:effectLst/>
      </p:bgPr>
    </p:bg>
    <p:spTree>
      <p:nvGrpSpPr>
        <p:cNvPr id="1" name=""/>
        <p:cNvGrpSpPr/>
        <p:nvPr/>
      </p:nvGrpSpPr>
      <p:grpSpPr>
        <a:xfrm>
          <a:off x="0" y="0"/>
          <a:ext cx="0" cy="0"/>
          <a:chOff x="0" y="0"/>
          <a:chExt cx="0" cy="0"/>
        </a:xfrm>
      </p:grpSpPr>
      <p:pic>
        <p:nvPicPr>
          <p:cNvPr id="13" name="Bild 12">
            <a:extLst>
              <a:ext uri="{FF2B5EF4-FFF2-40B4-BE49-F238E27FC236}">
                <a16:creationId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FC84D86F-77A2-B649-9DAB-4D28280CD96F}" type="datetime1">
              <a:rPr lang="sv-SE" smtClean="0"/>
              <a:t>2025-02-27</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3308359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CB35DBFB-5CDF-E32D-0562-6D92213809A1}"/>
              </a:ext>
            </a:extLst>
          </p:cNvPr>
          <p:cNvSpPr>
            <a:spLocks noGrp="1"/>
          </p:cNvSpPr>
          <p:nvPr>
            <p:ph type="dt" sz="half" idx="10"/>
          </p:nvPr>
        </p:nvSpPr>
        <p:spPr/>
        <p:txBody>
          <a:bodyPr/>
          <a:lstStyle/>
          <a:p>
            <a:fld id="{878DDE6C-6786-8C48-9317-AF0776715ACF}" type="datetime1">
              <a:rPr lang="sv-SE" smtClean="0"/>
              <a:t>2025-02-27</a:t>
            </a:fld>
            <a:endParaRPr lang="sv-SE"/>
          </a:p>
        </p:txBody>
      </p:sp>
      <p:sp>
        <p:nvSpPr>
          <p:cNvPr id="3" name="Platshållare för sidfot 2">
            <a:extLst>
              <a:ext uri="{FF2B5EF4-FFF2-40B4-BE49-F238E27FC236}">
                <a16:creationId xmlns:a16="http://schemas.microsoft.com/office/drawing/2014/main" id="{9757DD51-31A9-0B97-878B-DC725BEF456D}"/>
              </a:ext>
            </a:extLst>
          </p:cNvPr>
          <p:cNvSpPr>
            <a:spLocks noGrp="1"/>
          </p:cNvSpPr>
          <p:nvPr>
            <p:ph type="ftr" sz="quarter" idx="11"/>
          </p:nvPr>
        </p:nvSpPr>
        <p:spPr/>
        <p:txBody>
          <a:bodyPr/>
          <a:lstStyle/>
          <a:p>
            <a:r>
              <a:rPr lang="sv-SE"/>
              <a:t>Presentation footer</a:t>
            </a:r>
          </a:p>
        </p:txBody>
      </p:sp>
      <p:sp>
        <p:nvSpPr>
          <p:cNvPr id="4" name="Platshållare för bildnummer 3">
            <a:extLst>
              <a:ext uri="{FF2B5EF4-FFF2-40B4-BE49-F238E27FC236}">
                <a16:creationId xmlns:a16="http://schemas.microsoft.com/office/drawing/2014/main" id="{49810C51-F518-224E-FB91-8421FD7D6879}"/>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1349400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Headline and content,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zh-CN" altLang="en-US"/>
              <a:t>单击此处编辑母版标题样式</a:t>
            </a:r>
            <a:endParaRPr lang="sv-SE" dirty="0"/>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366838"/>
            <a:ext cx="10990263" cy="49593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2025-02-27</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6058086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only,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zh-CN" altLang="en-US"/>
              <a:t>单击此处编辑母版标题样式</a:t>
            </a:r>
            <a:endParaRPr lang="sv-SE" dirty="0"/>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2025-02-27</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283336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accent1"/>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A3328FD-6257-AC43-9CE4-2903A4D2BB9D}" type="datetime1">
              <a:rPr lang="sv-SE" smtClean="0"/>
              <a:t>2025-02-27</a:t>
            </a:fld>
            <a:endParaRPr lang="sv-SE" dirty="0"/>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id="{B31C6E16-A8C5-A850-CB5B-D4A530D7DE27}"/>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4EDED1D2-CC81-27E6-259D-AC4805594BE1}"/>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23260593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ogo, navy blue">
    <p:bg>
      <p:bgPr>
        <a:solidFill>
          <a:schemeClr val="tx2"/>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2BABC24-2A82-014C-9256-A51302708EE4}" type="datetime1">
              <a:rPr lang="sv-SE" smtClean="0"/>
              <a:t>2025-02-27</a:t>
            </a:fld>
            <a:endParaRPr lang="sv-SE" dirty="0"/>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id="{0D27DED8-EA09-1EA2-8C8D-DCB1C9F0377C}"/>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004E1202-DA06-9B02-2B87-6713C953C357}"/>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4150311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w to use template">
    <p:spTree>
      <p:nvGrpSpPr>
        <p:cNvPr id="1" name=""/>
        <p:cNvGrpSpPr/>
        <p:nvPr/>
      </p:nvGrpSpPr>
      <p:grpSpPr>
        <a:xfrm>
          <a:off x="0" y="0"/>
          <a:ext cx="0" cy="0"/>
          <a:chOff x="0" y="0"/>
          <a:chExt cx="0" cy="0"/>
        </a:xfrm>
      </p:grpSpPr>
      <p:grpSp>
        <p:nvGrpSpPr>
          <p:cNvPr id="16" name="Grupp 15">
            <a:extLst>
              <a:ext uri="{FF2B5EF4-FFF2-40B4-BE49-F238E27FC236}">
                <a16:creationId xmlns:a16="http://schemas.microsoft.com/office/drawing/2014/main" id="{CE19B76B-69BE-2CE8-2691-D7F57CA2A986}"/>
              </a:ext>
            </a:extLst>
          </p:cNvPr>
          <p:cNvGrpSpPr>
            <a:grpSpLocks noChangeAspect="1"/>
          </p:cNvGrpSpPr>
          <p:nvPr userDrawn="1"/>
        </p:nvGrpSpPr>
        <p:grpSpPr>
          <a:xfrm>
            <a:off x="2347236" y="2028884"/>
            <a:ext cx="1806522" cy="3150398"/>
            <a:chOff x="3971925" y="-1798194"/>
            <a:chExt cx="6248400" cy="10896600"/>
          </a:xfrm>
        </p:grpSpPr>
        <p:pic>
          <p:nvPicPr>
            <p:cNvPr id="13" name="Bildobjekt 12" descr="En bild som visar text, skärmbild, programvara, diagram&#10;&#10;Automatiskt genererad beskrivning">
              <a:extLst>
                <a:ext uri="{FF2B5EF4-FFF2-40B4-BE49-F238E27FC236}">
                  <a16:creationId xmlns:a16="http://schemas.microsoft.com/office/drawing/2014/main" id="{77182B8F-9D5B-E130-993A-698BFACD821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71925" y="3650106"/>
              <a:ext cx="6248400" cy="5448300"/>
            </a:xfrm>
            <a:prstGeom prst="rect">
              <a:avLst/>
            </a:prstGeom>
          </p:spPr>
        </p:pic>
        <p:pic>
          <p:nvPicPr>
            <p:cNvPr id="15" name="Bildobjekt 14" descr="En bild som visar text, skärmbild, programvara, Datorikon&#10;&#10;Automatiskt genererad beskrivning">
              <a:extLst>
                <a:ext uri="{FF2B5EF4-FFF2-40B4-BE49-F238E27FC236}">
                  <a16:creationId xmlns:a16="http://schemas.microsoft.com/office/drawing/2014/main" id="{7DA50AB1-F7A2-EBC7-FB82-E0BBB14731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71925" y="-1798194"/>
              <a:ext cx="6248400" cy="5448300"/>
            </a:xfrm>
            <a:prstGeom prst="rect">
              <a:avLst/>
            </a:prstGeom>
          </p:spPr>
        </p:pic>
      </p:grpSp>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77AA192B-9140-F746-B429-ACF197DC5439}" type="datetime1">
              <a:rPr lang="sv-SE" smtClean="0"/>
              <a:t>2025-02-27</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46036"/>
            <a:ext cx="10991850" cy="796252"/>
          </a:xfrm>
          <a:prstGeom prst="rect">
            <a:avLst/>
          </a:prstGeom>
          <a:noFill/>
        </p:spPr>
        <p:txBody>
          <a:bodyPr wrap="square" anchor="t">
            <a:noAutofit/>
          </a:bodyPr>
          <a:lstStyle/>
          <a:p>
            <a:r>
              <a:rPr lang="en-US" sz="3600" b="1" noProof="0" dirty="0">
                <a:solidFill>
                  <a:schemeClr val="tx2"/>
                </a:solidFill>
                <a:latin typeface="+mj-lt"/>
              </a:rPr>
              <a:t>How to use this template</a:t>
            </a:r>
          </a:p>
        </p:txBody>
      </p:sp>
      <p:sp>
        <p:nvSpPr>
          <p:cNvPr id="6" name="textruta 5">
            <a:extLst>
              <a:ext uri="{FF2B5EF4-FFF2-40B4-BE49-F238E27FC236}">
                <a16:creationId xmlns:a16="http://schemas.microsoft.com/office/drawing/2014/main" id="{A169F84A-F3A8-EFE5-7C9A-F2537DED6605}"/>
              </a:ext>
            </a:extLst>
          </p:cNvPr>
          <p:cNvSpPr txBox="1"/>
          <p:nvPr userDrawn="1"/>
        </p:nvSpPr>
        <p:spPr>
          <a:xfrm>
            <a:off x="716536" y="2472816"/>
            <a:ext cx="1469735" cy="723275"/>
          </a:xfrm>
          <a:prstGeom prst="rect">
            <a:avLst/>
          </a:prstGeom>
          <a:noFill/>
        </p:spPr>
        <p:txBody>
          <a:bodyPr wrap="square" lIns="0" tIns="0" rIns="0" bIns="0" rtlCol="0">
            <a:spAutoFit/>
          </a:bodyPr>
          <a:lstStyle/>
          <a:p>
            <a:pPr>
              <a:spcAft>
                <a:spcPts val="600"/>
              </a:spcAft>
            </a:pPr>
            <a:r>
              <a:rPr lang="en-US" sz="1000" b="1" noProof="0" dirty="0">
                <a:solidFill>
                  <a:schemeClr val="tx2"/>
                </a:solidFill>
              </a:rPr>
              <a:t>Slide templates</a:t>
            </a:r>
          </a:p>
          <a:p>
            <a:pPr>
              <a:spcAft>
                <a:spcPts val="600"/>
              </a:spcAft>
            </a:pPr>
            <a:r>
              <a:rPr lang="en-US" sz="800" noProof="0" dirty="0"/>
              <a:t>Click on </a:t>
            </a:r>
            <a:r>
              <a:rPr lang="en-US" sz="800" i="1" noProof="0" dirty="0"/>
              <a:t>New slide</a:t>
            </a:r>
            <a:r>
              <a:rPr lang="en-US" sz="800" noProof="0" dirty="0"/>
              <a:t> to see the templates various template slide. Choose one to suite </a:t>
            </a:r>
            <a:br>
              <a:rPr lang="en-US" sz="800" noProof="0" dirty="0"/>
            </a:br>
            <a:r>
              <a:rPr lang="en-US" sz="800" noProof="0" dirty="0"/>
              <a:t>your content.</a:t>
            </a:r>
          </a:p>
        </p:txBody>
      </p:sp>
      <p:sp>
        <p:nvSpPr>
          <p:cNvPr id="8" name="textruta 7">
            <a:extLst>
              <a:ext uri="{FF2B5EF4-FFF2-40B4-BE49-F238E27FC236}">
                <a16:creationId xmlns:a16="http://schemas.microsoft.com/office/drawing/2014/main" id="{768BCC39-F9DA-DF60-4025-17B6E0131556}"/>
              </a:ext>
            </a:extLst>
          </p:cNvPr>
          <p:cNvSpPr txBox="1"/>
          <p:nvPr userDrawn="1"/>
        </p:nvSpPr>
        <p:spPr>
          <a:xfrm>
            <a:off x="716537" y="3685917"/>
            <a:ext cx="1469735" cy="692497"/>
          </a:xfrm>
          <a:prstGeom prst="rect">
            <a:avLst/>
          </a:prstGeom>
          <a:noFill/>
        </p:spPr>
        <p:txBody>
          <a:bodyPr wrap="square" lIns="0" tIns="0" rIns="0" bIns="0" rtlCol="0">
            <a:spAutoFit/>
          </a:bodyPr>
          <a:lstStyle/>
          <a:p>
            <a:pPr>
              <a:spcAft>
                <a:spcPts val="600"/>
              </a:spcAft>
            </a:pPr>
            <a:r>
              <a:rPr lang="en-US" sz="800" b="1" noProof="0" dirty="0">
                <a:solidFill>
                  <a:schemeClr val="tx2"/>
                </a:solidFill>
              </a:rPr>
              <a:t>Layout</a:t>
            </a:r>
          </a:p>
          <a:p>
            <a:pPr>
              <a:spcAft>
                <a:spcPts val="600"/>
              </a:spcAft>
            </a:pPr>
            <a:r>
              <a:rPr lang="en-US" sz="800" noProof="0" dirty="0"/>
              <a:t>If you’d like to change slide template on an existing slide, click on </a:t>
            </a:r>
            <a:r>
              <a:rPr lang="en-US" sz="800" i="1" noProof="0" dirty="0"/>
              <a:t>Layout</a:t>
            </a:r>
            <a:r>
              <a:rPr lang="en-US" sz="800" noProof="0" dirty="0"/>
              <a:t> and select a new template. </a:t>
            </a:r>
          </a:p>
        </p:txBody>
      </p:sp>
      <p:sp>
        <p:nvSpPr>
          <p:cNvPr id="9" name="textruta 8">
            <a:extLst>
              <a:ext uri="{FF2B5EF4-FFF2-40B4-BE49-F238E27FC236}">
                <a16:creationId xmlns:a16="http://schemas.microsoft.com/office/drawing/2014/main" id="{F266C024-6842-2553-28D2-931168DE2970}"/>
              </a:ext>
            </a:extLst>
          </p:cNvPr>
          <p:cNvSpPr txBox="1"/>
          <p:nvPr userDrawn="1"/>
        </p:nvSpPr>
        <p:spPr>
          <a:xfrm>
            <a:off x="716536" y="4881301"/>
            <a:ext cx="1469735" cy="569387"/>
          </a:xfrm>
          <a:prstGeom prst="rect">
            <a:avLst/>
          </a:prstGeom>
          <a:noFill/>
        </p:spPr>
        <p:txBody>
          <a:bodyPr wrap="square" lIns="0" tIns="0" rIns="0" bIns="0" rtlCol="0">
            <a:spAutoFit/>
          </a:bodyPr>
          <a:lstStyle/>
          <a:p>
            <a:pPr>
              <a:spcAft>
                <a:spcPts val="600"/>
              </a:spcAft>
            </a:pPr>
            <a:r>
              <a:rPr lang="en-US" sz="800" b="1" noProof="0" dirty="0">
                <a:solidFill>
                  <a:schemeClr val="tx2"/>
                </a:solidFill>
              </a:rPr>
              <a:t>Reset</a:t>
            </a:r>
          </a:p>
          <a:p>
            <a:pPr>
              <a:spcAft>
                <a:spcPts val="600"/>
              </a:spcAft>
            </a:pPr>
            <a:r>
              <a:rPr lang="en-US" sz="800" noProof="0" dirty="0"/>
              <a:t>Reset a slide to the slide templates design by </a:t>
            </a:r>
            <a:br>
              <a:rPr lang="en-US" sz="800" noProof="0" dirty="0"/>
            </a:br>
            <a:r>
              <a:rPr lang="en-US" sz="800" noProof="0" dirty="0"/>
              <a:t>clicking on </a:t>
            </a:r>
            <a:r>
              <a:rPr lang="en-US" sz="800" i="1" noProof="0" dirty="0"/>
              <a:t>Reset</a:t>
            </a:r>
            <a:r>
              <a:rPr lang="en-US" sz="800" noProof="0" dirty="0"/>
              <a:t>. </a:t>
            </a:r>
          </a:p>
        </p:txBody>
      </p:sp>
      <p:sp>
        <p:nvSpPr>
          <p:cNvPr id="10" name="textruta 9">
            <a:extLst>
              <a:ext uri="{FF2B5EF4-FFF2-40B4-BE49-F238E27FC236}">
                <a16:creationId xmlns:a16="http://schemas.microsoft.com/office/drawing/2014/main" id="{C49C5967-B80A-E7A8-432B-804EA96184DA}"/>
              </a:ext>
            </a:extLst>
          </p:cNvPr>
          <p:cNvSpPr txBox="1"/>
          <p:nvPr userDrawn="1"/>
        </p:nvSpPr>
        <p:spPr>
          <a:xfrm>
            <a:off x="4586575" y="2066955"/>
            <a:ext cx="1361445" cy="1092607"/>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Colors</a:t>
            </a:r>
          </a:p>
          <a:p>
            <a:pPr>
              <a:spcAft>
                <a:spcPts val="600"/>
              </a:spcAft>
            </a:pPr>
            <a:r>
              <a:rPr lang="en-US" sz="800" noProof="0" dirty="0"/>
              <a:t>This template is programmed with the KTH color palette. The correct colors are the in top row under </a:t>
            </a:r>
            <a:r>
              <a:rPr lang="en-US" sz="800" i="1" noProof="0" dirty="0"/>
              <a:t>Theme Colors</a:t>
            </a:r>
            <a:r>
              <a:rPr lang="en-US" sz="800" noProof="0" dirty="0"/>
              <a:t> and all colors under </a:t>
            </a:r>
            <a:r>
              <a:rPr lang="en-US" sz="800" i="1" noProof="0" dirty="0"/>
              <a:t>Custom Colors</a:t>
            </a:r>
            <a:r>
              <a:rPr lang="en-US" sz="800" noProof="0" dirty="0"/>
              <a:t>. Only use the correct colors.</a:t>
            </a:r>
          </a:p>
        </p:txBody>
      </p:sp>
      <p:sp>
        <p:nvSpPr>
          <p:cNvPr id="17" name="textruta 16">
            <a:extLst>
              <a:ext uri="{FF2B5EF4-FFF2-40B4-BE49-F238E27FC236}">
                <a16:creationId xmlns:a16="http://schemas.microsoft.com/office/drawing/2014/main" id="{5077E03A-6420-92EB-FBAB-1A11484F6E1E}"/>
              </a:ext>
            </a:extLst>
          </p:cNvPr>
          <p:cNvSpPr txBox="1"/>
          <p:nvPr userDrawn="1"/>
        </p:nvSpPr>
        <p:spPr>
          <a:xfrm>
            <a:off x="6938221" y="2303726"/>
            <a:ext cx="598588" cy="307777"/>
          </a:xfrm>
          <a:prstGeom prst="rect">
            <a:avLst/>
          </a:prstGeom>
          <a:noFill/>
        </p:spPr>
        <p:txBody>
          <a:bodyPr wrap="square" lIns="0" tIns="0" rIns="0" bIns="0" rtlCol="0">
            <a:spAutoFit/>
          </a:bodyPr>
          <a:lstStyle/>
          <a:p>
            <a:r>
              <a:rPr lang="en-US" sz="500" noProof="0" dirty="0">
                <a:solidFill>
                  <a:srgbClr val="F9535C"/>
                </a:solidFill>
              </a:rPr>
              <a:t>Do </a:t>
            </a:r>
            <a:r>
              <a:rPr lang="en-US" sz="500" u="sng" noProof="0" dirty="0">
                <a:solidFill>
                  <a:srgbClr val="F9535C"/>
                </a:solidFill>
              </a:rPr>
              <a:t>NOT</a:t>
            </a:r>
            <a:r>
              <a:rPr lang="en-US" sz="500" noProof="0" dirty="0">
                <a:solidFill>
                  <a:srgbClr val="F9535C"/>
                </a:solidFill>
              </a:rPr>
              <a:t> use the colors PowerPoint auto generates. They are not on brand. </a:t>
            </a:r>
          </a:p>
        </p:txBody>
      </p:sp>
      <p:sp>
        <p:nvSpPr>
          <p:cNvPr id="21" name="textruta 20">
            <a:extLst>
              <a:ext uri="{FF2B5EF4-FFF2-40B4-BE49-F238E27FC236}">
                <a16:creationId xmlns:a16="http://schemas.microsoft.com/office/drawing/2014/main" id="{8926CA3B-DA70-E9B7-6DA6-A695DCFB4726}"/>
              </a:ext>
            </a:extLst>
          </p:cNvPr>
          <p:cNvSpPr txBox="1"/>
          <p:nvPr userDrawn="1"/>
        </p:nvSpPr>
        <p:spPr>
          <a:xfrm>
            <a:off x="8095279" y="2061013"/>
            <a:ext cx="1588210" cy="2185214"/>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Change the image crop</a:t>
            </a:r>
          </a:p>
          <a:p>
            <a:pPr>
              <a:spcAft>
                <a:spcPts val="600"/>
              </a:spcAft>
            </a:pPr>
            <a:r>
              <a:rPr lang="en-US" sz="800" noProof="0" dirty="0"/>
              <a:t>When an image is placed in an image place holder, PowerPoint automatically crops the image to fit the placeholder. To alter what part of the image is shown:</a:t>
            </a:r>
          </a:p>
          <a:p>
            <a:pPr marL="120600" indent="-120600">
              <a:spcAft>
                <a:spcPts val="600"/>
              </a:spcAft>
              <a:buClr>
                <a:schemeClr val="accent1"/>
              </a:buClr>
              <a:buFont typeface="+mj-lt"/>
              <a:buAutoNum type="arabicPeriod"/>
            </a:pPr>
            <a:r>
              <a:rPr lang="en-US" sz="800" noProof="0" dirty="0"/>
              <a:t>Select the image and go to </a:t>
            </a:r>
            <a:br>
              <a:rPr lang="en-US" sz="800" noProof="0" dirty="0"/>
            </a:br>
            <a:r>
              <a:rPr lang="en-US" sz="800" noProof="0" dirty="0"/>
              <a:t>the </a:t>
            </a:r>
            <a:r>
              <a:rPr lang="en-US" sz="800" i="1" noProof="0" dirty="0"/>
              <a:t>Picture Format </a:t>
            </a:r>
            <a:r>
              <a:rPr lang="en-US" sz="800" noProof="0" dirty="0"/>
              <a:t>tab. </a:t>
            </a:r>
          </a:p>
          <a:p>
            <a:pPr marL="120600" indent="-120600">
              <a:spcAft>
                <a:spcPts val="600"/>
              </a:spcAft>
              <a:buClr>
                <a:schemeClr val="accent1"/>
              </a:buClr>
              <a:buFont typeface="+mj-lt"/>
              <a:buAutoNum type="arabicPeriod"/>
            </a:pPr>
            <a:r>
              <a:rPr lang="en-US" sz="800" noProof="0" dirty="0"/>
              <a:t>Choose </a:t>
            </a:r>
            <a:r>
              <a:rPr lang="en-US" sz="800" i="1" noProof="0" dirty="0"/>
              <a:t>Crop</a:t>
            </a:r>
            <a:r>
              <a:rPr lang="en-US" sz="800" noProof="0" dirty="0"/>
              <a:t>. Now, the entire image is visible, the cropped out parts are darker. </a:t>
            </a:r>
          </a:p>
          <a:p>
            <a:pPr marL="120600" indent="-120600">
              <a:spcAft>
                <a:spcPts val="600"/>
              </a:spcAft>
              <a:buClr>
                <a:schemeClr val="accent1"/>
              </a:buClr>
              <a:buFont typeface="+mj-lt"/>
              <a:buAutoNum type="arabicPeriod"/>
            </a:pPr>
            <a:r>
              <a:rPr lang="en-US" sz="800" noProof="0" dirty="0"/>
              <a:t>Now you can move the image around within the placeholder and/or zoom in by pulling the corners of the image. </a:t>
            </a:r>
          </a:p>
        </p:txBody>
      </p:sp>
      <p:sp>
        <p:nvSpPr>
          <p:cNvPr id="23" name="textruta 22">
            <a:extLst>
              <a:ext uri="{FF2B5EF4-FFF2-40B4-BE49-F238E27FC236}">
                <a16:creationId xmlns:a16="http://schemas.microsoft.com/office/drawing/2014/main" id="{4FF18537-A6AC-E08C-1D06-F4EFDB0287B8}"/>
              </a:ext>
            </a:extLst>
          </p:cNvPr>
          <p:cNvSpPr txBox="1"/>
          <p:nvPr userDrawn="1"/>
        </p:nvSpPr>
        <p:spPr>
          <a:xfrm>
            <a:off x="10058400" y="2061013"/>
            <a:ext cx="1486590" cy="1692771"/>
          </a:xfrm>
          <a:prstGeom prst="rect">
            <a:avLst/>
          </a:prstGeom>
          <a:noFill/>
        </p:spPr>
        <p:txBody>
          <a:bodyPr wrap="square" lIns="0" tIns="0" rIns="0" bIns="0" rtlCol="0">
            <a:spAutoFit/>
          </a:bodyPr>
          <a:lstStyle/>
          <a:p>
            <a:pPr>
              <a:spcAft>
                <a:spcPts val="600"/>
              </a:spcAft>
            </a:pPr>
            <a:r>
              <a:rPr lang="en-US" sz="1000" b="1" noProof="0" dirty="0">
                <a:solidFill>
                  <a:schemeClr val="tx2"/>
                </a:solidFill>
              </a:rPr>
              <a:t>Edit image background</a:t>
            </a:r>
          </a:p>
          <a:p>
            <a:pPr marL="120600" indent="-120600">
              <a:spcAft>
                <a:spcPts val="600"/>
              </a:spcAft>
              <a:buClr>
                <a:schemeClr val="accent1"/>
              </a:buClr>
              <a:buAutoNum type="arabicPeriod"/>
            </a:pPr>
            <a:r>
              <a:rPr lang="en-US" sz="800" noProof="0" dirty="0"/>
              <a:t>Select </a:t>
            </a:r>
            <a:r>
              <a:rPr lang="en-US" sz="800" i="1" noProof="0" dirty="0"/>
              <a:t>Design</a:t>
            </a:r>
            <a:r>
              <a:rPr lang="en-US" sz="800" noProof="0" dirty="0"/>
              <a:t> &gt; </a:t>
            </a:r>
            <a:r>
              <a:rPr lang="en-US" sz="800" i="1" noProof="0" dirty="0"/>
              <a:t>Format Background</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Format Background pane</a:t>
            </a:r>
            <a:r>
              <a:rPr lang="en-US" sz="800" noProof="0" dirty="0"/>
              <a:t>, select </a:t>
            </a:r>
            <a:r>
              <a:rPr lang="en-US" sz="800" i="1" noProof="0" dirty="0"/>
              <a:t>Picture or texture fill</a:t>
            </a:r>
            <a:r>
              <a:rPr lang="en-US" sz="800" noProof="0" dirty="0"/>
              <a:t>.</a:t>
            </a:r>
          </a:p>
          <a:p>
            <a:pPr marL="120600" indent="-120600">
              <a:spcAft>
                <a:spcPts val="600"/>
              </a:spcAft>
              <a:buClr>
                <a:schemeClr val="accent1"/>
              </a:buClr>
              <a:buAutoNum type="arabicPeriod"/>
            </a:pPr>
            <a:r>
              <a:rPr lang="en-US" sz="800" noProof="0" dirty="0"/>
              <a:t>Select </a:t>
            </a:r>
            <a:r>
              <a:rPr lang="en-US" sz="800" i="1" noProof="0" dirty="0"/>
              <a:t>File</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Insert Picture</a:t>
            </a:r>
            <a:r>
              <a:rPr lang="en-US" sz="800" noProof="0" dirty="0"/>
              <a:t> dialog box, choose the picture </a:t>
            </a:r>
            <a:br>
              <a:rPr lang="en-US" sz="800" noProof="0" dirty="0"/>
            </a:br>
            <a:r>
              <a:rPr lang="en-US" sz="800" noProof="0" dirty="0"/>
              <a:t>you want to use and then select </a:t>
            </a:r>
            <a:r>
              <a:rPr lang="en-US" sz="800" i="1" noProof="0" dirty="0"/>
              <a:t>Insert</a:t>
            </a:r>
            <a:r>
              <a:rPr lang="en-US" sz="800" noProof="0" dirty="0"/>
              <a:t>.</a:t>
            </a:r>
          </a:p>
        </p:txBody>
      </p:sp>
      <p:sp>
        <p:nvSpPr>
          <p:cNvPr id="24" name="textruta 23">
            <a:extLst>
              <a:ext uri="{FF2B5EF4-FFF2-40B4-BE49-F238E27FC236}">
                <a16:creationId xmlns:a16="http://schemas.microsoft.com/office/drawing/2014/main" id="{49208D86-4998-5146-37DE-48F0F8DCB7BC}"/>
              </a:ext>
            </a:extLst>
          </p:cNvPr>
          <p:cNvSpPr txBox="1"/>
          <p:nvPr userDrawn="1"/>
        </p:nvSpPr>
        <p:spPr>
          <a:xfrm>
            <a:off x="4586575" y="4075714"/>
            <a:ext cx="1295401" cy="1569660"/>
          </a:xfrm>
          <a:prstGeom prst="rect">
            <a:avLst/>
          </a:prstGeom>
          <a:noFill/>
        </p:spPr>
        <p:txBody>
          <a:bodyPr wrap="square" lIns="0" tIns="0" rIns="0" bIns="0" rtlCol="0">
            <a:spAutoFit/>
          </a:bodyPr>
          <a:lstStyle/>
          <a:p>
            <a:pPr>
              <a:spcAft>
                <a:spcPts val="600"/>
              </a:spcAft>
            </a:pPr>
            <a:r>
              <a:rPr lang="en-US" sz="1000" b="1" noProof="0" dirty="0">
                <a:solidFill>
                  <a:schemeClr val="tx2"/>
                </a:solidFill>
              </a:rPr>
              <a:t>Header and footer</a:t>
            </a:r>
          </a:p>
          <a:p>
            <a:pPr>
              <a:spcAft>
                <a:spcPts val="600"/>
              </a:spcAft>
            </a:pPr>
            <a:r>
              <a:rPr lang="en-US" sz="800" noProof="0" dirty="0"/>
              <a:t>Insert header/footer, </a:t>
            </a:r>
            <a:br>
              <a:rPr lang="en-US" sz="800" noProof="0" dirty="0"/>
            </a:br>
            <a:r>
              <a:rPr lang="en-US" sz="800" noProof="0" dirty="0"/>
              <a:t>date and page numbers:</a:t>
            </a:r>
          </a:p>
          <a:p>
            <a:pPr marL="120600" indent="-120600">
              <a:spcAft>
                <a:spcPts val="600"/>
              </a:spcAft>
              <a:buClr>
                <a:schemeClr val="accent1"/>
              </a:buClr>
              <a:buFont typeface="+mj-lt"/>
              <a:buAutoNum type="arabicPeriod"/>
            </a:pPr>
            <a:r>
              <a:rPr lang="en-US" sz="800" noProof="0" dirty="0"/>
              <a:t>On the </a:t>
            </a:r>
            <a:r>
              <a:rPr lang="en-US" sz="800" i="1" noProof="0" dirty="0"/>
              <a:t>Insert</a:t>
            </a:r>
            <a:r>
              <a:rPr lang="en-US" sz="800" noProof="0" dirty="0"/>
              <a:t> tab, </a:t>
            </a:r>
            <a:br>
              <a:rPr lang="en-US" sz="800" noProof="0" dirty="0"/>
            </a:br>
            <a:r>
              <a:rPr lang="en-US" sz="800" noProof="0" dirty="0"/>
              <a:t>click </a:t>
            </a:r>
            <a:r>
              <a:rPr lang="en-US" sz="800" i="1" noProof="0" dirty="0"/>
              <a:t>Header &amp; Footer</a:t>
            </a:r>
            <a:r>
              <a:rPr lang="en-US" sz="800" noProof="0" dirty="0"/>
              <a:t>.</a:t>
            </a:r>
          </a:p>
          <a:p>
            <a:pPr marL="120600" indent="-120600">
              <a:spcAft>
                <a:spcPts val="600"/>
              </a:spcAft>
              <a:buClr>
                <a:schemeClr val="accent1"/>
              </a:buClr>
              <a:buFont typeface="+mj-lt"/>
              <a:buAutoNum type="arabicPeriod"/>
            </a:pPr>
            <a:r>
              <a:rPr lang="en-US" sz="800" noProof="0" dirty="0"/>
              <a:t>In the Header and Footer box, on the Slide tab, select the information you want.</a:t>
            </a:r>
          </a:p>
          <a:p>
            <a:pPr marL="120600" indent="-120600">
              <a:spcAft>
                <a:spcPts val="600"/>
              </a:spcAft>
              <a:buClr>
                <a:schemeClr val="accent1"/>
              </a:buClr>
              <a:buFont typeface="+mj-lt"/>
              <a:buAutoNum type="arabicPeriod"/>
            </a:pPr>
            <a:r>
              <a:rPr lang="en-US" sz="800" noProof="0" dirty="0"/>
              <a:t>Click </a:t>
            </a:r>
            <a:r>
              <a:rPr lang="en-US" sz="800" i="1" noProof="0" dirty="0"/>
              <a:t>Apply to All</a:t>
            </a:r>
            <a:r>
              <a:rPr lang="en-US" sz="800" noProof="0" dirty="0"/>
              <a:t>.</a:t>
            </a:r>
          </a:p>
        </p:txBody>
      </p:sp>
      <p:pic>
        <p:nvPicPr>
          <p:cNvPr id="32" name="Bildobjekt 31" descr="En bild som visar moln, utomhus, himmel, byggnad&#10;&#10;Automatiskt genererad beskrivning">
            <a:extLst>
              <a:ext uri="{FF2B5EF4-FFF2-40B4-BE49-F238E27FC236}">
                <a16:creationId xmlns:a16="http://schemas.microsoft.com/office/drawing/2014/main" id="{94D13EAB-F856-BC62-1623-0235CE917A4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6200" y="4318565"/>
            <a:ext cx="1493231" cy="1981989"/>
          </a:xfrm>
          <a:prstGeom prst="rect">
            <a:avLst/>
          </a:prstGeom>
        </p:spPr>
      </p:pic>
      <p:pic>
        <p:nvPicPr>
          <p:cNvPr id="34" name="Picture 4" descr="Microsoft PowerPoint 365 Overview and Supported File Types">
            <a:extLst>
              <a:ext uri="{FF2B5EF4-FFF2-40B4-BE49-F238E27FC236}">
                <a16:creationId xmlns:a16="http://schemas.microsoft.com/office/drawing/2014/main" id="{6B95C2D0-3101-BE06-9875-AF2510CF817D}"/>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721644" y="2028884"/>
            <a:ext cx="208587" cy="3343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crosoft PowerPoint 365 Overview and Supported File Types">
            <a:extLst>
              <a:ext uri="{FF2B5EF4-FFF2-40B4-BE49-F238E27FC236}">
                <a16:creationId xmlns:a16="http://schemas.microsoft.com/office/drawing/2014/main" id="{D259F975-3B73-BC3A-B353-F3B57056CAFE}"/>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716536" y="3527233"/>
            <a:ext cx="328130" cy="1053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PowerPoint 365 Overview and Supported File Types">
            <a:extLst>
              <a:ext uri="{FF2B5EF4-FFF2-40B4-BE49-F238E27FC236}">
                <a16:creationId xmlns:a16="http://schemas.microsoft.com/office/drawing/2014/main" id="{C0490137-5992-062D-6D6B-7856F08EDE8C}"/>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a:ext>
            </a:extLst>
          </a:blip>
          <a:srcRect/>
          <a:stretch/>
        </p:blipFill>
        <p:spPr bwMode="auto">
          <a:xfrm>
            <a:off x="716536" y="4708556"/>
            <a:ext cx="256300" cy="10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der and Footer on slides - Microsoft PowerPoint 365">
            <a:extLst>
              <a:ext uri="{FF2B5EF4-FFF2-40B4-BE49-F238E27FC236}">
                <a16:creationId xmlns:a16="http://schemas.microsoft.com/office/drawing/2014/main" id="{514F44FF-F14B-3D48-E9D1-E7E8BB20F671}"/>
              </a:ext>
            </a:extLst>
          </p:cNvPr>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6062042" y="4075714"/>
            <a:ext cx="1493231" cy="1103568"/>
          </a:xfrm>
          <a:prstGeom prst="rect">
            <a:avLst/>
          </a:prstGeom>
          <a:noFill/>
          <a:extLst>
            <a:ext uri="{909E8E84-426E-40DD-AFC4-6F175D3DCCD1}">
              <a14:hiddenFill xmlns:a14="http://schemas.microsoft.com/office/drawing/2010/main">
                <a:solidFill>
                  <a:srgbClr val="FFFFFF"/>
                </a:solidFill>
              </a14:hiddenFill>
            </a:ext>
          </a:extLst>
        </p:spPr>
      </p:pic>
      <p:grpSp>
        <p:nvGrpSpPr>
          <p:cNvPr id="1125" name="Grupp 1124">
            <a:extLst>
              <a:ext uri="{FF2B5EF4-FFF2-40B4-BE49-F238E27FC236}">
                <a16:creationId xmlns:a16="http://schemas.microsoft.com/office/drawing/2014/main" id="{918579BF-BDEF-7B25-9DCA-62CC6D39793B}"/>
              </a:ext>
            </a:extLst>
          </p:cNvPr>
          <p:cNvGrpSpPr/>
          <p:nvPr userDrawn="1"/>
        </p:nvGrpSpPr>
        <p:grpSpPr>
          <a:xfrm>
            <a:off x="6063783" y="2031850"/>
            <a:ext cx="800155" cy="1688467"/>
            <a:chOff x="6063783" y="2031850"/>
            <a:chExt cx="1800691" cy="3799773"/>
          </a:xfrm>
        </p:grpSpPr>
        <p:pic>
          <p:nvPicPr>
            <p:cNvPr id="1030" name="Picture 6" descr="Hacking PowerPoint to create custom colors | BrightCarbon">
              <a:extLst>
                <a:ext uri="{FF2B5EF4-FFF2-40B4-BE49-F238E27FC236}">
                  <a16:creationId xmlns:a16="http://schemas.microsoft.com/office/drawing/2014/main" id="{1E944A0E-9B5A-F599-847C-0737479E7BC1}"/>
                </a:ext>
              </a:extLst>
            </p:cNvPr>
            <p:cNvPicPr>
              <a:picLocks noChangeAspect="1" noChangeArrowheads="1"/>
            </p:cNvPicPr>
            <p:nvPr userDrawn="1"/>
          </p:nvPicPr>
          <p:blipFill rotWithShape="1">
            <a:blip r:embed="rId9" cstate="print">
              <a:extLst>
                <a:ext uri="{28A0092B-C50C-407E-A947-70E740481C1C}">
                  <a14:useLocalDpi xmlns:a14="http://schemas.microsoft.com/office/drawing/2010/main"/>
                </a:ext>
              </a:extLst>
            </a:blip>
            <a:srcRect l="36641" r="36664"/>
            <a:stretch/>
          </p:blipFill>
          <p:spPr bwMode="auto">
            <a:xfrm>
              <a:off x="6063783" y="2031850"/>
              <a:ext cx="1800691" cy="3799773"/>
            </a:xfrm>
            <a:prstGeom prst="rect">
              <a:avLst/>
            </a:prstGeom>
            <a:noFill/>
            <a:extLst>
              <a:ext uri="{909E8E84-426E-40DD-AFC4-6F175D3DCCD1}">
                <a14:hiddenFill xmlns:a14="http://schemas.microsoft.com/office/drawing/2010/main">
                  <a:solidFill>
                    <a:srgbClr val="FFFFFF"/>
                  </a:solidFill>
                </a14:hiddenFill>
              </a:ext>
            </a:extLst>
          </p:spPr>
        </p:pic>
        <p:sp>
          <p:nvSpPr>
            <p:cNvPr id="1123" name="Rektangel 1122">
              <a:extLst>
                <a:ext uri="{FF2B5EF4-FFF2-40B4-BE49-F238E27FC236}">
                  <a16:creationId xmlns:a16="http://schemas.microsoft.com/office/drawing/2014/main" id="{1ED61660-0DB3-CEA4-C27E-195D3290C063}"/>
                </a:ext>
              </a:extLst>
            </p:cNvPr>
            <p:cNvSpPr/>
            <p:nvPr userDrawn="1"/>
          </p:nvSpPr>
          <p:spPr>
            <a:xfrm>
              <a:off x="6095206" y="3789106"/>
              <a:ext cx="1743870" cy="73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4" name="Rektangel 1123">
              <a:extLst>
                <a:ext uri="{FF2B5EF4-FFF2-40B4-BE49-F238E27FC236}">
                  <a16:creationId xmlns:a16="http://schemas.microsoft.com/office/drawing/2014/main" id="{97E61731-FF1C-C73E-9B81-82B5C53D7931}"/>
                </a:ext>
              </a:extLst>
            </p:cNvPr>
            <p:cNvSpPr/>
            <p:nvPr userDrawn="1"/>
          </p:nvSpPr>
          <p:spPr>
            <a:xfrm>
              <a:off x="6451542" y="2363219"/>
              <a:ext cx="1378008" cy="98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9" name="Rektangel 18">
              <a:extLst>
                <a:ext uri="{FF2B5EF4-FFF2-40B4-BE49-F238E27FC236}">
                  <a16:creationId xmlns:a16="http://schemas.microsoft.com/office/drawing/2014/main" id="{71A7971D-8FD8-6FAF-FBCA-543DAC638849}"/>
                </a:ext>
              </a:extLst>
            </p:cNvPr>
            <p:cNvSpPr/>
            <p:nvPr userDrawn="1"/>
          </p:nvSpPr>
          <p:spPr>
            <a:xfrm>
              <a:off x="6637090" y="2388295"/>
              <a:ext cx="126305" cy="12630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0" name="Rektangel 19">
              <a:extLst>
                <a:ext uri="{FF2B5EF4-FFF2-40B4-BE49-F238E27FC236}">
                  <a16:creationId xmlns:a16="http://schemas.microsoft.com/office/drawing/2014/main" id="{C9DDD11C-85E2-44BE-6A91-D72279994B26}"/>
                </a:ext>
              </a:extLst>
            </p:cNvPr>
            <p:cNvSpPr/>
            <p:nvPr userDrawn="1"/>
          </p:nvSpPr>
          <p:spPr>
            <a:xfrm>
              <a:off x="6812622" y="2388295"/>
              <a:ext cx="126305" cy="1263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2" name="Rektangel 21">
              <a:extLst>
                <a:ext uri="{FF2B5EF4-FFF2-40B4-BE49-F238E27FC236}">
                  <a16:creationId xmlns:a16="http://schemas.microsoft.com/office/drawing/2014/main" id="{A5F72BB2-8D37-F99C-624D-D6B83AEDB706}"/>
                </a:ext>
              </a:extLst>
            </p:cNvPr>
            <p:cNvSpPr/>
            <p:nvPr userDrawn="1"/>
          </p:nvSpPr>
          <p:spPr>
            <a:xfrm>
              <a:off x="6988154" y="23882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5" name="Rektangel 24">
              <a:extLst>
                <a:ext uri="{FF2B5EF4-FFF2-40B4-BE49-F238E27FC236}">
                  <a16:creationId xmlns:a16="http://schemas.microsoft.com/office/drawing/2014/main" id="{84DFF5F4-D1BE-880D-87D8-99BD8D5986B4}"/>
                </a:ext>
              </a:extLst>
            </p:cNvPr>
            <p:cNvSpPr/>
            <p:nvPr userDrawn="1"/>
          </p:nvSpPr>
          <p:spPr>
            <a:xfrm>
              <a:off x="7163686" y="23882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6" name="Rektangel 25">
              <a:extLst>
                <a:ext uri="{FF2B5EF4-FFF2-40B4-BE49-F238E27FC236}">
                  <a16:creationId xmlns:a16="http://schemas.microsoft.com/office/drawing/2014/main" id="{57799422-9E37-147F-C5EF-BD69600A0259}"/>
                </a:ext>
              </a:extLst>
            </p:cNvPr>
            <p:cNvSpPr/>
            <p:nvPr userDrawn="1"/>
          </p:nvSpPr>
          <p:spPr>
            <a:xfrm>
              <a:off x="7339218" y="23882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7" name="Rektangel 26">
              <a:extLst>
                <a:ext uri="{FF2B5EF4-FFF2-40B4-BE49-F238E27FC236}">
                  <a16:creationId xmlns:a16="http://schemas.microsoft.com/office/drawing/2014/main" id="{CF0BD3BD-CA59-5181-6A7D-85BA481CF469}"/>
                </a:ext>
              </a:extLst>
            </p:cNvPr>
            <p:cNvSpPr/>
            <p:nvPr userDrawn="1"/>
          </p:nvSpPr>
          <p:spPr>
            <a:xfrm>
              <a:off x="7514750" y="2388295"/>
              <a:ext cx="126305" cy="12630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8" name="Rektangel 27">
              <a:extLst>
                <a:ext uri="{FF2B5EF4-FFF2-40B4-BE49-F238E27FC236}">
                  <a16:creationId xmlns:a16="http://schemas.microsoft.com/office/drawing/2014/main" id="{AD483FB7-DFED-6269-FDB3-DA99BF8F1738}"/>
                </a:ext>
              </a:extLst>
            </p:cNvPr>
            <p:cNvSpPr/>
            <p:nvPr userDrawn="1"/>
          </p:nvSpPr>
          <p:spPr>
            <a:xfrm>
              <a:off x="7690282" y="23882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31" name="Rektangel 30">
              <a:extLst>
                <a:ext uri="{FF2B5EF4-FFF2-40B4-BE49-F238E27FC236}">
                  <a16:creationId xmlns:a16="http://schemas.microsoft.com/office/drawing/2014/main" id="{53C50CD2-78C6-259C-97BD-526C014CEC81}"/>
                </a:ext>
              </a:extLst>
            </p:cNvPr>
            <p:cNvSpPr/>
            <p:nvPr userDrawn="1"/>
          </p:nvSpPr>
          <p:spPr>
            <a:xfrm>
              <a:off x="6637090" y="2661345"/>
              <a:ext cx="126305" cy="13209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47" name="Rektangel 46">
              <a:extLst>
                <a:ext uri="{FF2B5EF4-FFF2-40B4-BE49-F238E27FC236}">
                  <a16:creationId xmlns:a16="http://schemas.microsoft.com/office/drawing/2014/main" id="{8C1EA23D-35AA-C628-1834-7EC9974FAFA4}"/>
                </a:ext>
              </a:extLst>
            </p:cNvPr>
            <p:cNvSpPr/>
            <p:nvPr userDrawn="1"/>
          </p:nvSpPr>
          <p:spPr>
            <a:xfrm>
              <a:off x="6637090" y="2794041"/>
              <a:ext cx="126305" cy="13209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5" name="Rektangel 54">
              <a:extLst>
                <a:ext uri="{FF2B5EF4-FFF2-40B4-BE49-F238E27FC236}">
                  <a16:creationId xmlns:a16="http://schemas.microsoft.com/office/drawing/2014/main" id="{583F96BE-E130-3FDD-576F-874BDC4A6C90}"/>
                </a:ext>
              </a:extLst>
            </p:cNvPr>
            <p:cNvSpPr/>
            <p:nvPr userDrawn="1"/>
          </p:nvSpPr>
          <p:spPr>
            <a:xfrm>
              <a:off x="6637090" y="2926737"/>
              <a:ext cx="126305" cy="132095"/>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63" name="Rektangel 62">
              <a:extLst>
                <a:ext uri="{FF2B5EF4-FFF2-40B4-BE49-F238E27FC236}">
                  <a16:creationId xmlns:a16="http://schemas.microsoft.com/office/drawing/2014/main" id="{33F1335E-E254-7491-5F15-30754BBD151E}"/>
                </a:ext>
              </a:extLst>
            </p:cNvPr>
            <p:cNvSpPr/>
            <p:nvPr userDrawn="1"/>
          </p:nvSpPr>
          <p:spPr>
            <a:xfrm>
              <a:off x="6637090" y="3059433"/>
              <a:ext cx="126305" cy="13209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33" name="Rektangel 1032">
              <a:extLst>
                <a:ext uri="{FF2B5EF4-FFF2-40B4-BE49-F238E27FC236}">
                  <a16:creationId xmlns:a16="http://schemas.microsoft.com/office/drawing/2014/main" id="{B691ED7D-5446-C50C-8BC0-D7AB6D614765}"/>
                </a:ext>
              </a:extLst>
            </p:cNvPr>
            <p:cNvSpPr/>
            <p:nvPr userDrawn="1"/>
          </p:nvSpPr>
          <p:spPr>
            <a:xfrm>
              <a:off x="6637090" y="3192130"/>
              <a:ext cx="126305" cy="13209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2" name="Rektangel 1041">
              <a:extLst>
                <a:ext uri="{FF2B5EF4-FFF2-40B4-BE49-F238E27FC236}">
                  <a16:creationId xmlns:a16="http://schemas.microsoft.com/office/drawing/2014/main" id="{7F5FD652-25CD-24B4-271B-3CFC6E465C27}"/>
                </a:ext>
              </a:extLst>
            </p:cNvPr>
            <p:cNvSpPr/>
            <p:nvPr userDrawn="1"/>
          </p:nvSpPr>
          <p:spPr>
            <a:xfrm>
              <a:off x="6812622" y="2661345"/>
              <a:ext cx="126305" cy="13209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3" name="Rektangel 1042">
              <a:extLst>
                <a:ext uri="{FF2B5EF4-FFF2-40B4-BE49-F238E27FC236}">
                  <a16:creationId xmlns:a16="http://schemas.microsoft.com/office/drawing/2014/main" id="{46276B80-6A92-8513-3337-2E24980A3660}"/>
                </a:ext>
              </a:extLst>
            </p:cNvPr>
            <p:cNvSpPr/>
            <p:nvPr userDrawn="1"/>
          </p:nvSpPr>
          <p:spPr>
            <a:xfrm>
              <a:off x="6812622" y="2794041"/>
              <a:ext cx="126305" cy="1320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4" name="Rektangel 1043">
              <a:extLst>
                <a:ext uri="{FF2B5EF4-FFF2-40B4-BE49-F238E27FC236}">
                  <a16:creationId xmlns:a16="http://schemas.microsoft.com/office/drawing/2014/main" id="{DF08EB8B-05A1-5D1E-3453-E35F156EA44C}"/>
                </a:ext>
              </a:extLst>
            </p:cNvPr>
            <p:cNvSpPr/>
            <p:nvPr userDrawn="1"/>
          </p:nvSpPr>
          <p:spPr>
            <a:xfrm>
              <a:off x="6812622" y="2926737"/>
              <a:ext cx="126305" cy="1320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5" name="Rektangel 1044">
              <a:extLst>
                <a:ext uri="{FF2B5EF4-FFF2-40B4-BE49-F238E27FC236}">
                  <a16:creationId xmlns:a16="http://schemas.microsoft.com/office/drawing/2014/main" id="{73BCDEB0-F256-9D9A-1735-36C73E5A4254}"/>
                </a:ext>
              </a:extLst>
            </p:cNvPr>
            <p:cNvSpPr/>
            <p:nvPr userDrawn="1"/>
          </p:nvSpPr>
          <p:spPr>
            <a:xfrm>
              <a:off x="6812622" y="3059433"/>
              <a:ext cx="126305" cy="13209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6" name="Rektangel 1045">
              <a:extLst>
                <a:ext uri="{FF2B5EF4-FFF2-40B4-BE49-F238E27FC236}">
                  <a16:creationId xmlns:a16="http://schemas.microsoft.com/office/drawing/2014/main" id="{8FB9E9DD-EB3E-746C-2937-90EBE84B3B2A}"/>
                </a:ext>
              </a:extLst>
            </p:cNvPr>
            <p:cNvSpPr/>
            <p:nvPr userDrawn="1"/>
          </p:nvSpPr>
          <p:spPr>
            <a:xfrm>
              <a:off x="6812622" y="3192130"/>
              <a:ext cx="126305" cy="13209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7" name="Rektangel 1046">
              <a:extLst>
                <a:ext uri="{FF2B5EF4-FFF2-40B4-BE49-F238E27FC236}">
                  <a16:creationId xmlns:a16="http://schemas.microsoft.com/office/drawing/2014/main" id="{BF36CC62-D665-E681-0504-9607980B29D1}"/>
                </a:ext>
              </a:extLst>
            </p:cNvPr>
            <p:cNvSpPr/>
            <p:nvPr userDrawn="1"/>
          </p:nvSpPr>
          <p:spPr>
            <a:xfrm>
              <a:off x="6988154" y="2661345"/>
              <a:ext cx="126305" cy="13209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8" name="Rektangel 1047">
              <a:extLst>
                <a:ext uri="{FF2B5EF4-FFF2-40B4-BE49-F238E27FC236}">
                  <a16:creationId xmlns:a16="http://schemas.microsoft.com/office/drawing/2014/main" id="{2ED8E59C-4621-6900-D5FB-392B5F63EB15}"/>
                </a:ext>
              </a:extLst>
            </p:cNvPr>
            <p:cNvSpPr/>
            <p:nvPr userDrawn="1"/>
          </p:nvSpPr>
          <p:spPr>
            <a:xfrm>
              <a:off x="6988154" y="2794041"/>
              <a:ext cx="126305" cy="13209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9" name="Rektangel 1048">
              <a:extLst>
                <a:ext uri="{FF2B5EF4-FFF2-40B4-BE49-F238E27FC236}">
                  <a16:creationId xmlns:a16="http://schemas.microsoft.com/office/drawing/2014/main" id="{1D1DFB72-8F94-C092-AB42-28E3BBF12D65}"/>
                </a:ext>
              </a:extLst>
            </p:cNvPr>
            <p:cNvSpPr/>
            <p:nvPr userDrawn="1"/>
          </p:nvSpPr>
          <p:spPr>
            <a:xfrm>
              <a:off x="6988154" y="2926737"/>
              <a:ext cx="126305" cy="13209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0" name="Rektangel 1049">
              <a:extLst>
                <a:ext uri="{FF2B5EF4-FFF2-40B4-BE49-F238E27FC236}">
                  <a16:creationId xmlns:a16="http://schemas.microsoft.com/office/drawing/2014/main" id="{9B388C52-8786-0F82-B433-3A79F1A4541A}"/>
                </a:ext>
              </a:extLst>
            </p:cNvPr>
            <p:cNvSpPr/>
            <p:nvPr userDrawn="1"/>
          </p:nvSpPr>
          <p:spPr>
            <a:xfrm>
              <a:off x="6988154" y="3059433"/>
              <a:ext cx="126305" cy="1320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1" name="Rektangel 1050">
              <a:extLst>
                <a:ext uri="{FF2B5EF4-FFF2-40B4-BE49-F238E27FC236}">
                  <a16:creationId xmlns:a16="http://schemas.microsoft.com/office/drawing/2014/main" id="{D4A998FA-E595-5120-1049-A3CC1C33E72E}"/>
                </a:ext>
              </a:extLst>
            </p:cNvPr>
            <p:cNvSpPr/>
            <p:nvPr userDrawn="1"/>
          </p:nvSpPr>
          <p:spPr>
            <a:xfrm>
              <a:off x="6988154" y="3192130"/>
              <a:ext cx="126305" cy="13209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2" name="Rektangel 1051">
              <a:extLst>
                <a:ext uri="{FF2B5EF4-FFF2-40B4-BE49-F238E27FC236}">
                  <a16:creationId xmlns:a16="http://schemas.microsoft.com/office/drawing/2014/main" id="{C8E27C97-6977-891F-B3C0-4CDE580AF57D}"/>
                </a:ext>
              </a:extLst>
            </p:cNvPr>
            <p:cNvSpPr/>
            <p:nvPr userDrawn="1"/>
          </p:nvSpPr>
          <p:spPr>
            <a:xfrm>
              <a:off x="7163686" y="2661345"/>
              <a:ext cx="126305" cy="132095"/>
            </a:xfrm>
            <a:prstGeom prst="rect">
              <a:avLst/>
            </a:prstGeom>
            <a:solidFill>
              <a:schemeClr val="accent3">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3" name="Rektangel 1052">
              <a:extLst>
                <a:ext uri="{FF2B5EF4-FFF2-40B4-BE49-F238E27FC236}">
                  <a16:creationId xmlns:a16="http://schemas.microsoft.com/office/drawing/2014/main" id="{19FB03B5-BA18-74B7-9DEB-889CA8566539}"/>
                </a:ext>
              </a:extLst>
            </p:cNvPr>
            <p:cNvSpPr/>
            <p:nvPr userDrawn="1"/>
          </p:nvSpPr>
          <p:spPr>
            <a:xfrm>
              <a:off x="7163686" y="2794041"/>
              <a:ext cx="126305" cy="132095"/>
            </a:xfrm>
            <a:prstGeom prst="rect">
              <a:avLst/>
            </a:prstGeom>
            <a:solidFill>
              <a:schemeClr val="accent3">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4" name="Rektangel 1053">
              <a:extLst>
                <a:ext uri="{FF2B5EF4-FFF2-40B4-BE49-F238E27FC236}">
                  <a16:creationId xmlns:a16="http://schemas.microsoft.com/office/drawing/2014/main" id="{57CEB0A0-35F5-997A-61EB-3E655B67D34B}"/>
                </a:ext>
              </a:extLst>
            </p:cNvPr>
            <p:cNvSpPr/>
            <p:nvPr userDrawn="1"/>
          </p:nvSpPr>
          <p:spPr>
            <a:xfrm>
              <a:off x="7163686" y="2926737"/>
              <a:ext cx="126305" cy="132095"/>
            </a:xfrm>
            <a:prstGeom prst="rect">
              <a:avLst/>
            </a:prstGeom>
            <a:solidFill>
              <a:schemeClr val="accent3">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5" name="Rektangel 1054">
              <a:extLst>
                <a:ext uri="{FF2B5EF4-FFF2-40B4-BE49-F238E27FC236}">
                  <a16:creationId xmlns:a16="http://schemas.microsoft.com/office/drawing/2014/main" id="{187C5504-CF38-10EF-6656-9D373F47022B}"/>
                </a:ext>
              </a:extLst>
            </p:cNvPr>
            <p:cNvSpPr/>
            <p:nvPr userDrawn="1"/>
          </p:nvSpPr>
          <p:spPr>
            <a:xfrm>
              <a:off x="7163686" y="3059433"/>
              <a:ext cx="126305" cy="132095"/>
            </a:xfrm>
            <a:prstGeom prst="rect">
              <a:avLst/>
            </a:prstGeom>
            <a:solidFill>
              <a:schemeClr val="accent3">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6" name="Rektangel 1055">
              <a:extLst>
                <a:ext uri="{FF2B5EF4-FFF2-40B4-BE49-F238E27FC236}">
                  <a16:creationId xmlns:a16="http://schemas.microsoft.com/office/drawing/2014/main" id="{00ECB6FD-B078-6ED8-3BF0-E6FFFB4125FF}"/>
                </a:ext>
              </a:extLst>
            </p:cNvPr>
            <p:cNvSpPr/>
            <p:nvPr userDrawn="1"/>
          </p:nvSpPr>
          <p:spPr>
            <a:xfrm>
              <a:off x="7163686" y="3192130"/>
              <a:ext cx="126305" cy="132095"/>
            </a:xfrm>
            <a:prstGeom prst="rect">
              <a:avLst/>
            </a:prstGeom>
            <a:solidFill>
              <a:schemeClr val="accent3">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7" name="Rektangel 1056">
              <a:extLst>
                <a:ext uri="{FF2B5EF4-FFF2-40B4-BE49-F238E27FC236}">
                  <a16:creationId xmlns:a16="http://schemas.microsoft.com/office/drawing/2014/main" id="{2A81D134-CDD5-3A11-68DD-9A7DA325C5E2}"/>
                </a:ext>
              </a:extLst>
            </p:cNvPr>
            <p:cNvSpPr/>
            <p:nvPr userDrawn="1"/>
          </p:nvSpPr>
          <p:spPr>
            <a:xfrm>
              <a:off x="7339331" y="2661345"/>
              <a:ext cx="126305" cy="13209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8" name="Rektangel 1057">
              <a:extLst>
                <a:ext uri="{FF2B5EF4-FFF2-40B4-BE49-F238E27FC236}">
                  <a16:creationId xmlns:a16="http://schemas.microsoft.com/office/drawing/2014/main" id="{A3E6B7BF-B8DF-4895-BFF7-E48F3EA56C3C}"/>
                </a:ext>
              </a:extLst>
            </p:cNvPr>
            <p:cNvSpPr/>
            <p:nvPr userDrawn="1"/>
          </p:nvSpPr>
          <p:spPr>
            <a:xfrm>
              <a:off x="7339331" y="2794041"/>
              <a:ext cx="126305" cy="13209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9" name="Rektangel 1058">
              <a:extLst>
                <a:ext uri="{FF2B5EF4-FFF2-40B4-BE49-F238E27FC236}">
                  <a16:creationId xmlns:a16="http://schemas.microsoft.com/office/drawing/2014/main" id="{C9880F48-FE6A-D652-5F55-4BD96B03F4E4}"/>
                </a:ext>
              </a:extLst>
            </p:cNvPr>
            <p:cNvSpPr/>
            <p:nvPr userDrawn="1"/>
          </p:nvSpPr>
          <p:spPr>
            <a:xfrm>
              <a:off x="7339331" y="2926737"/>
              <a:ext cx="126305" cy="132095"/>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0" name="Rektangel 1059">
              <a:extLst>
                <a:ext uri="{FF2B5EF4-FFF2-40B4-BE49-F238E27FC236}">
                  <a16:creationId xmlns:a16="http://schemas.microsoft.com/office/drawing/2014/main" id="{3D6EF6E0-55EF-D427-7BD3-3F9C9599C746}"/>
                </a:ext>
              </a:extLst>
            </p:cNvPr>
            <p:cNvSpPr/>
            <p:nvPr userDrawn="1"/>
          </p:nvSpPr>
          <p:spPr>
            <a:xfrm>
              <a:off x="7339331" y="3059433"/>
              <a:ext cx="126305" cy="132095"/>
            </a:xfrm>
            <a:prstGeom prst="rect">
              <a:avLst/>
            </a:prstGeom>
            <a:solidFill>
              <a:schemeClr val="accent4">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1" name="Rektangel 1060">
              <a:extLst>
                <a:ext uri="{FF2B5EF4-FFF2-40B4-BE49-F238E27FC236}">
                  <a16:creationId xmlns:a16="http://schemas.microsoft.com/office/drawing/2014/main" id="{BB5DD28F-1631-1EC1-63A2-5C34A28B0C19}"/>
                </a:ext>
              </a:extLst>
            </p:cNvPr>
            <p:cNvSpPr/>
            <p:nvPr userDrawn="1"/>
          </p:nvSpPr>
          <p:spPr>
            <a:xfrm>
              <a:off x="7339331" y="3192130"/>
              <a:ext cx="126305" cy="132095"/>
            </a:xfrm>
            <a:prstGeom prst="rect">
              <a:avLst/>
            </a:prstGeom>
            <a:solidFill>
              <a:schemeClr val="accent4">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2" name="Rektangel 1061">
              <a:extLst>
                <a:ext uri="{FF2B5EF4-FFF2-40B4-BE49-F238E27FC236}">
                  <a16:creationId xmlns:a16="http://schemas.microsoft.com/office/drawing/2014/main" id="{C2846DE4-F371-1BF5-4167-59B95320B756}"/>
                </a:ext>
              </a:extLst>
            </p:cNvPr>
            <p:cNvSpPr/>
            <p:nvPr userDrawn="1"/>
          </p:nvSpPr>
          <p:spPr>
            <a:xfrm>
              <a:off x="7513832" y="2661345"/>
              <a:ext cx="126305" cy="132095"/>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3" name="Rektangel 1062">
              <a:extLst>
                <a:ext uri="{FF2B5EF4-FFF2-40B4-BE49-F238E27FC236}">
                  <a16:creationId xmlns:a16="http://schemas.microsoft.com/office/drawing/2014/main" id="{D1FCE270-22E9-6108-5292-0A2E890C7042}"/>
                </a:ext>
              </a:extLst>
            </p:cNvPr>
            <p:cNvSpPr/>
            <p:nvPr userDrawn="1"/>
          </p:nvSpPr>
          <p:spPr>
            <a:xfrm>
              <a:off x="7513832" y="2794041"/>
              <a:ext cx="126305" cy="13209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4" name="Rektangel 1063">
              <a:extLst>
                <a:ext uri="{FF2B5EF4-FFF2-40B4-BE49-F238E27FC236}">
                  <a16:creationId xmlns:a16="http://schemas.microsoft.com/office/drawing/2014/main" id="{E0AB0C3D-3E2C-BA8B-F8FF-D1BAE2FD78AB}"/>
                </a:ext>
              </a:extLst>
            </p:cNvPr>
            <p:cNvSpPr/>
            <p:nvPr userDrawn="1"/>
          </p:nvSpPr>
          <p:spPr>
            <a:xfrm>
              <a:off x="7513832" y="2926737"/>
              <a:ext cx="126305" cy="13209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5" name="Rektangel 1064">
              <a:extLst>
                <a:ext uri="{FF2B5EF4-FFF2-40B4-BE49-F238E27FC236}">
                  <a16:creationId xmlns:a16="http://schemas.microsoft.com/office/drawing/2014/main" id="{A5B9B835-C0B3-CE1F-0F4F-E77B314EE265}"/>
                </a:ext>
              </a:extLst>
            </p:cNvPr>
            <p:cNvSpPr/>
            <p:nvPr userDrawn="1"/>
          </p:nvSpPr>
          <p:spPr>
            <a:xfrm>
              <a:off x="7513832" y="3059433"/>
              <a:ext cx="126305" cy="132095"/>
            </a:xfrm>
            <a:prstGeom prst="rect">
              <a:avLst/>
            </a:prstGeom>
            <a:solidFill>
              <a:schemeClr val="accent5">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6" name="Rektangel 1065">
              <a:extLst>
                <a:ext uri="{FF2B5EF4-FFF2-40B4-BE49-F238E27FC236}">
                  <a16:creationId xmlns:a16="http://schemas.microsoft.com/office/drawing/2014/main" id="{B6F46CE6-CCAF-9D3F-1627-61487FF99D45}"/>
                </a:ext>
              </a:extLst>
            </p:cNvPr>
            <p:cNvSpPr/>
            <p:nvPr userDrawn="1"/>
          </p:nvSpPr>
          <p:spPr>
            <a:xfrm>
              <a:off x="7513832" y="3192130"/>
              <a:ext cx="126305" cy="132095"/>
            </a:xfrm>
            <a:prstGeom prst="rect">
              <a:avLst/>
            </a:prstGeom>
            <a:solidFill>
              <a:schemeClr val="accent5">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7" name="Rektangel 1066">
              <a:extLst>
                <a:ext uri="{FF2B5EF4-FFF2-40B4-BE49-F238E27FC236}">
                  <a16:creationId xmlns:a16="http://schemas.microsoft.com/office/drawing/2014/main" id="{B0D96E62-E6D5-5382-108B-2D8B21B1C7C0}"/>
                </a:ext>
              </a:extLst>
            </p:cNvPr>
            <p:cNvSpPr/>
            <p:nvPr userDrawn="1"/>
          </p:nvSpPr>
          <p:spPr>
            <a:xfrm>
              <a:off x="7690674" y="2661345"/>
              <a:ext cx="126305" cy="13209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8" name="Rektangel 1067">
              <a:extLst>
                <a:ext uri="{FF2B5EF4-FFF2-40B4-BE49-F238E27FC236}">
                  <a16:creationId xmlns:a16="http://schemas.microsoft.com/office/drawing/2014/main" id="{589AC037-F773-58BF-FA0E-B29A0BAE94D6}"/>
                </a:ext>
              </a:extLst>
            </p:cNvPr>
            <p:cNvSpPr/>
            <p:nvPr userDrawn="1"/>
          </p:nvSpPr>
          <p:spPr>
            <a:xfrm>
              <a:off x="7690674" y="2794041"/>
              <a:ext cx="126305" cy="13209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9" name="Rektangel 1068">
              <a:extLst>
                <a:ext uri="{FF2B5EF4-FFF2-40B4-BE49-F238E27FC236}">
                  <a16:creationId xmlns:a16="http://schemas.microsoft.com/office/drawing/2014/main" id="{07045815-7B67-4A94-7C17-8D64E287040A}"/>
                </a:ext>
              </a:extLst>
            </p:cNvPr>
            <p:cNvSpPr/>
            <p:nvPr userDrawn="1"/>
          </p:nvSpPr>
          <p:spPr>
            <a:xfrm>
              <a:off x="7690674" y="2926737"/>
              <a:ext cx="126305" cy="13209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0" name="Rektangel 1069">
              <a:extLst>
                <a:ext uri="{FF2B5EF4-FFF2-40B4-BE49-F238E27FC236}">
                  <a16:creationId xmlns:a16="http://schemas.microsoft.com/office/drawing/2014/main" id="{D85D7A99-C5CD-38F6-939F-A3EF9E12781C}"/>
                </a:ext>
              </a:extLst>
            </p:cNvPr>
            <p:cNvSpPr/>
            <p:nvPr userDrawn="1"/>
          </p:nvSpPr>
          <p:spPr>
            <a:xfrm>
              <a:off x="7690674" y="3059433"/>
              <a:ext cx="126305" cy="13209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1" name="Rektangel 1070">
              <a:extLst>
                <a:ext uri="{FF2B5EF4-FFF2-40B4-BE49-F238E27FC236}">
                  <a16:creationId xmlns:a16="http://schemas.microsoft.com/office/drawing/2014/main" id="{32FB7A58-1D8F-5665-AC4F-BA2FE1869B27}"/>
                </a:ext>
              </a:extLst>
            </p:cNvPr>
            <p:cNvSpPr/>
            <p:nvPr userDrawn="1"/>
          </p:nvSpPr>
          <p:spPr>
            <a:xfrm>
              <a:off x="7690674" y="3192130"/>
              <a:ext cx="126305" cy="13209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7" name="Rektangel 1076">
              <a:extLst>
                <a:ext uri="{FF2B5EF4-FFF2-40B4-BE49-F238E27FC236}">
                  <a16:creationId xmlns:a16="http://schemas.microsoft.com/office/drawing/2014/main" id="{5F9AF638-6FAD-3C50-00FA-ADD872158CE5}"/>
                </a:ext>
              </a:extLst>
            </p:cNvPr>
            <p:cNvSpPr/>
            <p:nvPr userDrawn="1"/>
          </p:nvSpPr>
          <p:spPr>
            <a:xfrm>
              <a:off x="6464595" y="23882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8" name="Rektangel 1077">
              <a:extLst>
                <a:ext uri="{FF2B5EF4-FFF2-40B4-BE49-F238E27FC236}">
                  <a16:creationId xmlns:a16="http://schemas.microsoft.com/office/drawing/2014/main" id="{C4749DD0-3DD2-A386-7BED-084BA84DBBE6}"/>
                </a:ext>
              </a:extLst>
            </p:cNvPr>
            <p:cNvSpPr/>
            <p:nvPr userDrawn="1"/>
          </p:nvSpPr>
          <p:spPr>
            <a:xfrm>
              <a:off x="6464595" y="2661345"/>
              <a:ext cx="126305" cy="1320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9" name="Rektangel 1078">
              <a:extLst>
                <a:ext uri="{FF2B5EF4-FFF2-40B4-BE49-F238E27FC236}">
                  <a16:creationId xmlns:a16="http://schemas.microsoft.com/office/drawing/2014/main" id="{B4499066-323D-EE08-E5A2-F43B0807892C}"/>
                </a:ext>
              </a:extLst>
            </p:cNvPr>
            <p:cNvSpPr/>
            <p:nvPr userDrawn="1"/>
          </p:nvSpPr>
          <p:spPr>
            <a:xfrm>
              <a:off x="6464595" y="2794041"/>
              <a:ext cx="126305" cy="13209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0" name="Rektangel 1079">
              <a:extLst>
                <a:ext uri="{FF2B5EF4-FFF2-40B4-BE49-F238E27FC236}">
                  <a16:creationId xmlns:a16="http://schemas.microsoft.com/office/drawing/2014/main" id="{1BBF49EA-C637-CAB3-6569-11A2CFD31079}"/>
                </a:ext>
              </a:extLst>
            </p:cNvPr>
            <p:cNvSpPr/>
            <p:nvPr userDrawn="1"/>
          </p:nvSpPr>
          <p:spPr>
            <a:xfrm>
              <a:off x="6464595" y="2926737"/>
              <a:ext cx="126305" cy="132095"/>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1" name="Rektangel 1080">
              <a:extLst>
                <a:ext uri="{FF2B5EF4-FFF2-40B4-BE49-F238E27FC236}">
                  <a16:creationId xmlns:a16="http://schemas.microsoft.com/office/drawing/2014/main" id="{1F27D949-C326-6486-1CD4-2B8AF35ADE78}"/>
                </a:ext>
              </a:extLst>
            </p:cNvPr>
            <p:cNvSpPr/>
            <p:nvPr userDrawn="1"/>
          </p:nvSpPr>
          <p:spPr>
            <a:xfrm>
              <a:off x="6464595" y="3059433"/>
              <a:ext cx="126305" cy="13209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2" name="Rektangel 1081">
              <a:extLst>
                <a:ext uri="{FF2B5EF4-FFF2-40B4-BE49-F238E27FC236}">
                  <a16:creationId xmlns:a16="http://schemas.microsoft.com/office/drawing/2014/main" id="{F216B4A1-3944-F8CE-8C9B-FA88B4D03E26}"/>
                </a:ext>
              </a:extLst>
            </p:cNvPr>
            <p:cNvSpPr/>
            <p:nvPr userDrawn="1"/>
          </p:nvSpPr>
          <p:spPr>
            <a:xfrm>
              <a:off x="6464595" y="3192130"/>
              <a:ext cx="126305" cy="132095"/>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3" name="Rektangel 1082">
              <a:extLst>
                <a:ext uri="{FF2B5EF4-FFF2-40B4-BE49-F238E27FC236}">
                  <a16:creationId xmlns:a16="http://schemas.microsoft.com/office/drawing/2014/main" id="{5F4ADBA2-1A1B-A4CA-F30B-B0C82CEC3557}"/>
                </a:ext>
              </a:extLst>
            </p:cNvPr>
            <p:cNvSpPr/>
            <p:nvPr userDrawn="1"/>
          </p:nvSpPr>
          <p:spPr>
            <a:xfrm>
              <a:off x="6108995" y="38106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4" name="Rektangel 1083">
              <a:extLst>
                <a:ext uri="{FF2B5EF4-FFF2-40B4-BE49-F238E27FC236}">
                  <a16:creationId xmlns:a16="http://schemas.microsoft.com/office/drawing/2014/main" id="{374BD5DA-8482-21B6-9413-9B1A45CF76C1}"/>
                </a:ext>
              </a:extLst>
            </p:cNvPr>
            <p:cNvSpPr/>
            <p:nvPr userDrawn="1"/>
          </p:nvSpPr>
          <p:spPr>
            <a:xfrm>
              <a:off x="6108995" y="3986378"/>
              <a:ext cx="126305" cy="126305"/>
            </a:xfrm>
            <a:prstGeom prst="rect">
              <a:avLst/>
            </a:prstGeom>
            <a:solidFill>
              <a:srgbClr val="0D4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5" name="Rektangel 1084">
              <a:extLst>
                <a:ext uri="{FF2B5EF4-FFF2-40B4-BE49-F238E27FC236}">
                  <a16:creationId xmlns:a16="http://schemas.microsoft.com/office/drawing/2014/main" id="{5F6020BD-6733-E876-2089-C3084AEA1A1C}"/>
                </a:ext>
              </a:extLst>
            </p:cNvPr>
            <p:cNvSpPr/>
            <p:nvPr userDrawn="1"/>
          </p:nvSpPr>
          <p:spPr>
            <a:xfrm>
              <a:off x="6108995" y="4162061"/>
              <a:ext cx="126305" cy="126305"/>
            </a:xfrm>
            <a:prstGeom prst="rect">
              <a:avLst/>
            </a:prstGeom>
            <a:solidFill>
              <a:srgbClr val="4DA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6" name="Rektangel 1085">
              <a:extLst>
                <a:ext uri="{FF2B5EF4-FFF2-40B4-BE49-F238E27FC236}">
                  <a16:creationId xmlns:a16="http://schemas.microsoft.com/office/drawing/2014/main" id="{C4348C5F-5E10-920F-C2FB-889532E2F622}"/>
                </a:ext>
              </a:extLst>
            </p:cNvPr>
            <p:cNvSpPr/>
            <p:nvPr userDrawn="1"/>
          </p:nvSpPr>
          <p:spPr>
            <a:xfrm>
              <a:off x="6108995" y="4337745"/>
              <a:ext cx="126305" cy="126305"/>
            </a:xfrm>
            <a:prstGeom prst="rect">
              <a:avLst/>
            </a:prstGeom>
            <a:solidFill>
              <a:srgbClr val="C7E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7" name="Rektangel 1086">
              <a:extLst>
                <a:ext uri="{FF2B5EF4-FFF2-40B4-BE49-F238E27FC236}">
                  <a16:creationId xmlns:a16="http://schemas.microsoft.com/office/drawing/2014/main" id="{D2D321FD-AE36-8DCA-8744-C0F46B88F58C}"/>
                </a:ext>
              </a:extLst>
            </p:cNvPr>
            <p:cNvSpPr/>
            <p:nvPr userDrawn="1"/>
          </p:nvSpPr>
          <p:spPr>
            <a:xfrm>
              <a:off x="6285031" y="3810695"/>
              <a:ext cx="126305" cy="126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8" name="Rektangel 1087">
              <a:extLst>
                <a:ext uri="{FF2B5EF4-FFF2-40B4-BE49-F238E27FC236}">
                  <a16:creationId xmlns:a16="http://schemas.microsoft.com/office/drawing/2014/main" id="{A93DF2FE-61D7-AA01-C339-B2ECCF6D103B}"/>
                </a:ext>
              </a:extLst>
            </p:cNvPr>
            <p:cNvSpPr/>
            <p:nvPr userDrawn="1"/>
          </p:nvSpPr>
          <p:spPr>
            <a:xfrm>
              <a:off x="6285031" y="3986378"/>
              <a:ext cx="126305" cy="126305"/>
            </a:xfrm>
            <a:prstGeom prst="rect">
              <a:avLst/>
            </a:prstGeom>
            <a:solidFill>
              <a:srgbClr val="1C4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9" name="Rektangel 1088">
              <a:extLst>
                <a:ext uri="{FF2B5EF4-FFF2-40B4-BE49-F238E27FC236}">
                  <a16:creationId xmlns:a16="http://schemas.microsoft.com/office/drawing/2014/main" id="{89244240-2B76-F8CB-21C9-2B1FA90DD280}"/>
                </a:ext>
              </a:extLst>
            </p:cNvPr>
            <p:cNvSpPr/>
            <p:nvPr userDrawn="1"/>
          </p:nvSpPr>
          <p:spPr>
            <a:xfrm>
              <a:off x="6285031" y="4162061"/>
              <a:ext cx="126305" cy="126305"/>
            </a:xfrm>
            <a:prstGeom prst="rect">
              <a:avLst/>
            </a:prstGeom>
            <a:solidFill>
              <a:srgbClr val="339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0" name="Rektangel 1089">
              <a:extLst>
                <a:ext uri="{FF2B5EF4-FFF2-40B4-BE49-F238E27FC236}">
                  <a16:creationId xmlns:a16="http://schemas.microsoft.com/office/drawing/2014/main" id="{33D9BE51-B8F2-F451-C1A3-3725C01F9D93}"/>
                </a:ext>
              </a:extLst>
            </p:cNvPr>
            <p:cNvSpPr/>
            <p:nvPr userDrawn="1"/>
          </p:nvSpPr>
          <p:spPr>
            <a:xfrm>
              <a:off x="6285031" y="4337745"/>
              <a:ext cx="126305" cy="126305"/>
            </a:xfrm>
            <a:prstGeom prst="rect">
              <a:avLst/>
            </a:prstGeom>
            <a:solidFill>
              <a:srgbClr val="B2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1" name="Rektangel 1090">
              <a:extLst>
                <a:ext uri="{FF2B5EF4-FFF2-40B4-BE49-F238E27FC236}">
                  <a16:creationId xmlns:a16="http://schemas.microsoft.com/office/drawing/2014/main" id="{ACA30911-7D60-921E-C70A-F693BE675834}"/>
                </a:ext>
              </a:extLst>
            </p:cNvPr>
            <p:cNvSpPr/>
            <p:nvPr userDrawn="1"/>
          </p:nvSpPr>
          <p:spPr>
            <a:xfrm>
              <a:off x="6461067" y="38106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2" name="Rektangel 1091">
              <a:extLst>
                <a:ext uri="{FF2B5EF4-FFF2-40B4-BE49-F238E27FC236}">
                  <a16:creationId xmlns:a16="http://schemas.microsoft.com/office/drawing/2014/main" id="{7C3A2D5F-4466-B210-4CF0-4DBBC6BB3BA6}"/>
                </a:ext>
              </a:extLst>
            </p:cNvPr>
            <p:cNvSpPr/>
            <p:nvPr userDrawn="1"/>
          </p:nvSpPr>
          <p:spPr>
            <a:xfrm>
              <a:off x="6461067" y="3986378"/>
              <a:ext cx="126305" cy="126305"/>
            </a:xfrm>
            <a:prstGeom prst="rect">
              <a:avLst/>
            </a:prstGeom>
            <a:solidFill>
              <a:srgbClr val="7800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3" name="Rektangel 1092">
              <a:extLst>
                <a:ext uri="{FF2B5EF4-FFF2-40B4-BE49-F238E27FC236}">
                  <a16:creationId xmlns:a16="http://schemas.microsoft.com/office/drawing/2014/main" id="{3DB1223D-C353-676D-5093-C19368A843EA}"/>
                </a:ext>
              </a:extLst>
            </p:cNvPr>
            <p:cNvSpPr/>
            <p:nvPr userDrawn="1"/>
          </p:nvSpPr>
          <p:spPr>
            <a:xfrm>
              <a:off x="6461067" y="4162061"/>
              <a:ext cx="126305" cy="126305"/>
            </a:xfrm>
            <a:prstGeom prst="rect">
              <a:avLst/>
            </a:prstGeom>
            <a:solidFill>
              <a:srgbClr val="E86A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4" name="Rektangel 1093">
              <a:extLst>
                <a:ext uri="{FF2B5EF4-FFF2-40B4-BE49-F238E27FC236}">
                  <a16:creationId xmlns:a16="http://schemas.microsoft.com/office/drawing/2014/main" id="{ECBE00DC-9A99-ED4F-7AB0-E71447F5BE95}"/>
                </a:ext>
              </a:extLst>
            </p:cNvPr>
            <p:cNvSpPr/>
            <p:nvPr userDrawn="1"/>
          </p:nvSpPr>
          <p:spPr>
            <a:xfrm>
              <a:off x="6461067" y="4337745"/>
              <a:ext cx="126305" cy="126305"/>
            </a:xfrm>
            <a:prstGeom prst="rect">
              <a:avLst/>
            </a:prstGeom>
            <a:solidFill>
              <a:srgbClr val="FFCC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5" name="Rektangel 1094">
              <a:extLst>
                <a:ext uri="{FF2B5EF4-FFF2-40B4-BE49-F238E27FC236}">
                  <a16:creationId xmlns:a16="http://schemas.microsoft.com/office/drawing/2014/main" id="{5BAC4B2F-5948-684F-53E5-17024EA24387}"/>
                </a:ext>
              </a:extLst>
            </p:cNvPr>
            <p:cNvSpPr/>
            <p:nvPr userDrawn="1"/>
          </p:nvSpPr>
          <p:spPr>
            <a:xfrm>
              <a:off x="6637103" y="38106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6" name="Rektangel 1095">
              <a:extLst>
                <a:ext uri="{FF2B5EF4-FFF2-40B4-BE49-F238E27FC236}">
                  <a16:creationId xmlns:a16="http://schemas.microsoft.com/office/drawing/2014/main" id="{9DED6478-BDF3-512F-58F3-E36C2B3C3BAA}"/>
                </a:ext>
              </a:extLst>
            </p:cNvPr>
            <p:cNvSpPr/>
            <p:nvPr userDrawn="1"/>
          </p:nvSpPr>
          <p:spPr>
            <a:xfrm>
              <a:off x="6637103" y="3986378"/>
              <a:ext cx="126305" cy="126305"/>
            </a:xfrm>
            <a:prstGeom prst="rect">
              <a:avLst/>
            </a:prstGeom>
            <a:solidFill>
              <a:srgbClr val="A6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7" name="Rektangel 1096">
              <a:extLst>
                <a:ext uri="{FF2B5EF4-FFF2-40B4-BE49-F238E27FC236}">
                  <a16:creationId xmlns:a16="http://schemas.microsoft.com/office/drawing/2014/main" id="{6D820422-D0D9-5ACE-DB5E-ACF44106A99E}"/>
                </a:ext>
              </a:extLst>
            </p:cNvPr>
            <p:cNvSpPr/>
            <p:nvPr userDrawn="1"/>
          </p:nvSpPr>
          <p:spPr>
            <a:xfrm>
              <a:off x="6637103" y="4162061"/>
              <a:ext cx="126305" cy="126305"/>
            </a:xfrm>
            <a:prstGeom prst="rect">
              <a:avLst/>
            </a:prstGeom>
            <a:solidFill>
              <a:srgbClr val="FF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8" name="Rektangel 1097">
              <a:extLst>
                <a:ext uri="{FF2B5EF4-FFF2-40B4-BE49-F238E27FC236}">
                  <a16:creationId xmlns:a16="http://schemas.microsoft.com/office/drawing/2014/main" id="{8B60BAF5-04DE-84E4-664B-F75D369387BB}"/>
                </a:ext>
              </a:extLst>
            </p:cNvPr>
            <p:cNvSpPr/>
            <p:nvPr userDrawn="1"/>
          </p:nvSpPr>
          <p:spPr>
            <a:xfrm>
              <a:off x="6637103" y="4337745"/>
              <a:ext cx="126305" cy="126305"/>
            </a:xfrm>
            <a:prstGeom prst="rect">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9" name="Rektangel 1098">
              <a:extLst>
                <a:ext uri="{FF2B5EF4-FFF2-40B4-BE49-F238E27FC236}">
                  <a16:creationId xmlns:a16="http://schemas.microsoft.com/office/drawing/2014/main" id="{2E36144B-8356-508C-530F-E4563E893F8E}"/>
                </a:ext>
              </a:extLst>
            </p:cNvPr>
            <p:cNvSpPr/>
            <p:nvPr userDrawn="1"/>
          </p:nvSpPr>
          <p:spPr>
            <a:xfrm>
              <a:off x="6813139" y="38106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0" name="Rektangel 1099">
              <a:extLst>
                <a:ext uri="{FF2B5EF4-FFF2-40B4-BE49-F238E27FC236}">
                  <a16:creationId xmlns:a16="http://schemas.microsoft.com/office/drawing/2014/main" id="{4A6003A8-E644-C22A-594E-648C05A084B5}"/>
                </a:ext>
              </a:extLst>
            </p:cNvPr>
            <p:cNvSpPr/>
            <p:nvPr userDrawn="1"/>
          </p:nvSpPr>
          <p:spPr>
            <a:xfrm>
              <a:off x="6813139" y="3986378"/>
              <a:ext cx="126305" cy="126305"/>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1" name="Rektangel 1100">
              <a:extLst>
                <a:ext uri="{FF2B5EF4-FFF2-40B4-BE49-F238E27FC236}">
                  <a16:creationId xmlns:a16="http://schemas.microsoft.com/office/drawing/2014/main" id="{71252218-348E-C0A3-6703-29BD88D5A17F}"/>
                </a:ext>
              </a:extLst>
            </p:cNvPr>
            <p:cNvSpPr/>
            <p:nvPr userDrawn="1"/>
          </p:nvSpPr>
          <p:spPr>
            <a:xfrm>
              <a:off x="6813139" y="4162061"/>
              <a:ext cx="126305" cy="126305"/>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2" name="Rektangel 1101">
              <a:extLst>
                <a:ext uri="{FF2B5EF4-FFF2-40B4-BE49-F238E27FC236}">
                  <a16:creationId xmlns:a16="http://schemas.microsoft.com/office/drawing/2014/main" id="{F40D39AB-38A0-8D9F-98CF-0849C6CB1A97}"/>
                </a:ext>
              </a:extLst>
            </p:cNvPr>
            <p:cNvSpPr/>
            <p:nvPr userDrawn="1"/>
          </p:nvSpPr>
          <p:spPr>
            <a:xfrm>
              <a:off x="6813139" y="4337745"/>
              <a:ext cx="126305" cy="12630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3" name="Rektangel 1102">
              <a:extLst>
                <a:ext uri="{FF2B5EF4-FFF2-40B4-BE49-F238E27FC236}">
                  <a16:creationId xmlns:a16="http://schemas.microsoft.com/office/drawing/2014/main" id="{B0EEB85D-E1B5-BB7E-06F5-B7F663E237EA}"/>
                </a:ext>
              </a:extLst>
            </p:cNvPr>
            <p:cNvSpPr/>
            <p:nvPr userDrawn="1"/>
          </p:nvSpPr>
          <p:spPr>
            <a:xfrm>
              <a:off x="6989175" y="38106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4" name="Rektangel 1103">
              <a:extLst>
                <a:ext uri="{FF2B5EF4-FFF2-40B4-BE49-F238E27FC236}">
                  <a16:creationId xmlns:a16="http://schemas.microsoft.com/office/drawing/2014/main" id="{0C4BF3AC-6949-B173-1F6F-7ACF6CCCA68D}"/>
                </a:ext>
              </a:extLst>
            </p:cNvPr>
            <p:cNvSpPr/>
            <p:nvPr userDrawn="1"/>
          </p:nvSpPr>
          <p:spPr>
            <a:xfrm>
              <a:off x="6989175"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5" name="Rektangel 1104">
              <a:extLst>
                <a:ext uri="{FF2B5EF4-FFF2-40B4-BE49-F238E27FC236}">
                  <a16:creationId xmlns:a16="http://schemas.microsoft.com/office/drawing/2014/main" id="{5E724053-DDC1-BCE6-018B-3C13912CBCAA}"/>
                </a:ext>
              </a:extLst>
            </p:cNvPr>
            <p:cNvSpPr/>
            <p:nvPr userDrawn="1"/>
          </p:nvSpPr>
          <p:spPr>
            <a:xfrm>
              <a:off x="6989175"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7" name="Rektangel 1106">
              <a:extLst>
                <a:ext uri="{FF2B5EF4-FFF2-40B4-BE49-F238E27FC236}">
                  <a16:creationId xmlns:a16="http://schemas.microsoft.com/office/drawing/2014/main" id="{B89A7384-2EB1-E47E-4661-2C135E836BAB}"/>
                </a:ext>
              </a:extLst>
            </p:cNvPr>
            <p:cNvSpPr/>
            <p:nvPr userDrawn="1"/>
          </p:nvSpPr>
          <p:spPr>
            <a:xfrm>
              <a:off x="7165211"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8" name="Rektangel 1107">
              <a:extLst>
                <a:ext uri="{FF2B5EF4-FFF2-40B4-BE49-F238E27FC236}">
                  <a16:creationId xmlns:a16="http://schemas.microsoft.com/office/drawing/2014/main" id="{64053484-E065-730D-63D9-F3F09E971CEC}"/>
                </a:ext>
              </a:extLst>
            </p:cNvPr>
            <p:cNvSpPr/>
            <p:nvPr userDrawn="1"/>
          </p:nvSpPr>
          <p:spPr>
            <a:xfrm>
              <a:off x="7165211"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9" name="Rektangel 1108">
              <a:extLst>
                <a:ext uri="{FF2B5EF4-FFF2-40B4-BE49-F238E27FC236}">
                  <a16:creationId xmlns:a16="http://schemas.microsoft.com/office/drawing/2014/main" id="{E5345871-5F8B-2377-CAC8-6913E51EB927}"/>
                </a:ext>
              </a:extLst>
            </p:cNvPr>
            <p:cNvSpPr/>
            <p:nvPr userDrawn="1"/>
          </p:nvSpPr>
          <p:spPr>
            <a:xfrm>
              <a:off x="7165211"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1" name="Rektangel 1110">
              <a:extLst>
                <a:ext uri="{FF2B5EF4-FFF2-40B4-BE49-F238E27FC236}">
                  <a16:creationId xmlns:a16="http://schemas.microsoft.com/office/drawing/2014/main" id="{15038F50-63E9-76D9-070D-599071F6D0B1}"/>
                </a:ext>
              </a:extLst>
            </p:cNvPr>
            <p:cNvSpPr/>
            <p:nvPr userDrawn="1"/>
          </p:nvSpPr>
          <p:spPr>
            <a:xfrm>
              <a:off x="7341247"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2" name="Rektangel 1111">
              <a:extLst>
                <a:ext uri="{FF2B5EF4-FFF2-40B4-BE49-F238E27FC236}">
                  <a16:creationId xmlns:a16="http://schemas.microsoft.com/office/drawing/2014/main" id="{062851F2-FDB2-63C5-B741-C1CAD1FE3211}"/>
                </a:ext>
              </a:extLst>
            </p:cNvPr>
            <p:cNvSpPr/>
            <p:nvPr userDrawn="1"/>
          </p:nvSpPr>
          <p:spPr>
            <a:xfrm>
              <a:off x="7341247"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3" name="Rektangel 1112">
              <a:extLst>
                <a:ext uri="{FF2B5EF4-FFF2-40B4-BE49-F238E27FC236}">
                  <a16:creationId xmlns:a16="http://schemas.microsoft.com/office/drawing/2014/main" id="{DE4F3BAC-C90D-4B77-27FF-4CD535F909E2}"/>
                </a:ext>
              </a:extLst>
            </p:cNvPr>
            <p:cNvSpPr/>
            <p:nvPr userDrawn="1"/>
          </p:nvSpPr>
          <p:spPr>
            <a:xfrm>
              <a:off x="7341247"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5" name="Rektangel 1114">
              <a:extLst>
                <a:ext uri="{FF2B5EF4-FFF2-40B4-BE49-F238E27FC236}">
                  <a16:creationId xmlns:a16="http://schemas.microsoft.com/office/drawing/2014/main" id="{6625D88E-960F-4248-3CEB-C2E5020321B6}"/>
                </a:ext>
              </a:extLst>
            </p:cNvPr>
            <p:cNvSpPr/>
            <p:nvPr userDrawn="1"/>
          </p:nvSpPr>
          <p:spPr>
            <a:xfrm>
              <a:off x="7517283"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6" name="Rektangel 1115">
              <a:extLst>
                <a:ext uri="{FF2B5EF4-FFF2-40B4-BE49-F238E27FC236}">
                  <a16:creationId xmlns:a16="http://schemas.microsoft.com/office/drawing/2014/main" id="{C10CFB8F-8E16-B335-A926-3A4BAA2E78D5}"/>
                </a:ext>
              </a:extLst>
            </p:cNvPr>
            <p:cNvSpPr/>
            <p:nvPr userDrawn="1"/>
          </p:nvSpPr>
          <p:spPr>
            <a:xfrm>
              <a:off x="7517283"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7" name="Rektangel 1116">
              <a:extLst>
                <a:ext uri="{FF2B5EF4-FFF2-40B4-BE49-F238E27FC236}">
                  <a16:creationId xmlns:a16="http://schemas.microsoft.com/office/drawing/2014/main" id="{1BAFE015-800E-787E-0572-90F6C0823C14}"/>
                </a:ext>
              </a:extLst>
            </p:cNvPr>
            <p:cNvSpPr/>
            <p:nvPr userDrawn="1"/>
          </p:nvSpPr>
          <p:spPr>
            <a:xfrm>
              <a:off x="7517283"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9" name="Rektangel 1118">
              <a:extLst>
                <a:ext uri="{FF2B5EF4-FFF2-40B4-BE49-F238E27FC236}">
                  <a16:creationId xmlns:a16="http://schemas.microsoft.com/office/drawing/2014/main" id="{4A97B2EF-9E28-C94C-6879-E7C073C12C39}"/>
                </a:ext>
              </a:extLst>
            </p:cNvPr>
            <p:cNvSpPr/>
            <p:nvPr userDrawn="1"/>
          </p:nvSpPr>
          <p:spPr>
            <a:xfrm>
              <a:off x="7693320"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0" name="Rektangel 1119">
              <a:extLst>
                <a:ext uri="{FF2B5EF4-FFF2-40B4-BE49-F238E27FC236}">
                  <a16:creationId xmlns:a16="http://schemas.microsoft.com/office/drawing/2014/main" id="{0046F9B6-9CA1-5B09-D162-A1A23AA1E72E}"/>
                </a:ext>
              </a:extLst>
            </p:cNvPr>
            <p:cNvSpPr/>
            <p:nvPr userDrawn="1"/>
          </p:nvSpPr>
          <p:spPr>
            <a:xfrm>
              <a:off x="7693320"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1" name="Rektangel 1120">
              <a:extLst>
                <a:ext uri="{FF2B5EF4-FFF2-40B4-BE49-F238E27FC236}">
                  <a16:creationId xmlns:a16="http://schemas.microsoft.com/office/drawing/2014/main" id="{555E2503-2C99-3601-4234-B5374905D676}"/>
                </a:ext>
              </a:extLst>
            </p:cNvPr>
            <p:cNvSpPr/>
            <p:nvPr userDrawn="1"/>
          </p:nvSpPr>
          <p:spPr>
            <a:xfrm>
              <a:off x="7693320"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grpSp>
      <p:sp>
        <p:nvSpPr>
          <p:cNvPr id="11" name="Rektangel med rundade hörn 10">
            <a:extLst>
              <a:ext uri="{FF2B5EF4-FFF2-40B4-BE49-F238E27FC236}">
                <a16:creationId xmlns:a16="http://schemas.microsoft.com/office/drawing/2014/main" id="{636AEB1C-664E-B3BB-DB73-01E07A3BF846}"/>
              </a:ext>
            </a:extLst>
          </p:cNvPr>
          <p:cNvSpPr/>
          <p:nvPr userDrawn="1"/>
        </p:nvSpPr>
        <p:spPr>
          <a:xfrm>
            <a:off x="6062449" y="2168771"/>
            <a:ext cx="800154" cy="97738"/>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6" name="Rektangel med rundade hörn 1125">
            <a:extLst>
              <a:ext uri="{FF2B5EF4-FFF2-40B4-BE49-F238E27FC236}">
                <a16:creationId xmlns:a16="http://schemas.microsoft.com/office/drawing/2014/main" id="{F5D2D686-1879-1B11-9682-DCB8A43C167A}"/>
              </a:ext>
            </a:extLst>
          </p:cNvPr>
          <p:cNvSpPr/>
          <p:nvPr userDrawn="1"/>
        </p:nvSpPr>
        <p:spPr>
          <a:xfrm>
            <a:off x="6062449" y="2800595"/>
            <a:ext cx="800154" cy="331200"/>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8" name="Grupp 37">
            <a:extLst>
              <a:ext uri="{FF2B5EF4-FFF2-40B4-BE49-F238E27FC236}">
                <a16:creationId xmlns:a16="http://schemas.microsoft.com/office/drawing/2014/main" id="{6F818A9C-F465-3CE9-20FA-7BDEA4C864A3}"/>
              </a:ext>
            </a:extLst>
          </p:cNvPr>
          <p:cNvGrpSpPr/>
          <p:nvPr userDrawn="1"/>
        </p:nvGrpSpPr>
        <p:grpSpPr>
          <a:xfrm>
            <a:off x="6074571" y="3306851"/>
            <a:ext cx="781200" cy="90681"/>
            <a:chOff x="6511014" y="2308965"/>
            <a:chExt cx="602272" cy="346936"/>
          </a:xfrm>
        </p:grpSpPr>
        <p:sp>
          <p:nvSpPr>
            <p:cNvPr id="39" name="Rektangel med rundade hörn 38">
              <a:extLst>
                <a:ext uri="{FF2B5EF4-FFF2-40B4-BE49-F238E27FC236}">
                  <a16:creationId xmlns:a16="http://schemas.microsoft.com/office/drawing/2014/main" id="{341D2BCA-FEB1-3F16-2075-DBBCEE121133}"/>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0" name="Rak 39">
              <a:extLst>
                <a:ext uri="{FF2B5EF4-FFF2-40B4-BE49-F238E27FC236}">
                  <a16:creationId xmlns:a16="http://schemas.microsoft.com/office/drawing/2014/main" id="{245C22F3-BAE7-75A9-96B0-E39BB2EFEC22}"/>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41" name="Rak 40">
              <a:extLst>
                <a:ext uri="{FF2B5EF4-FFF2-40B4-BE49-F238E27FC236}">
                  <a16:creationId xmlns:a16="http://schemas.microsoft.com/office/drawing/2014/main" id="{1947DE09-EBCF-E910-33E6-512123ADAAFA}"/>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grpSp>
        <p:nvGrpSpPr>
          <p:cNvPr id="1127" name="Grupp 1126">
            <a:extLst>
              <a:ext uri="{FF2B5EF4-FFF2-40B4-BE49-F238E27FC236}">
                <a16:creationId xmlns:a16="http://schemas.microsoft.com/office/drawing/2014/main" id="{5E961FC3-B409-F6A8-2D6C-145379049C89}"/>
              </a:ext>
            </a:extLst>
          </p:cNvPr>
          <p:cNvGrpSpPr/>
          <p:nvPr userDrawn="1"/>
        </p:nvGrpSpPr>
        <p:grpSpPr>
          <a:xfrm>
            <a:off x="6074571" y="2295574"/>
            <a:ext cx="781200" cy="324083"/>
            <a:chOff x="6511014" y="2308965"/>
            <a:chExt cx="602272" cy="346936"/>
          </a:xfrm>
        </p:grpSpPr>
        <p:sp>
          <p:nvSpPr>
            <p:cNvPr id="1128" name="Rektangel med rundade hörn 1127">
              <a:extLst>
                <a:ext uri="{FF2B5EF4-FFF2-40B4-BE49-F238E27FC236}">
                  <a16:creationId xmlns:a16="http://schemas.microsoft.com/office/drawing/2014/main" id="{2B5BA7A3-F734-9E73-0F7B-B2A14C010F59}"/>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29" name="Rak 1128">
              <a:extLst>
                <a:ext uri="{FF2B5EF4-FFF2-40B4-BE49-F238E27FC236}">
                  <a16:creationId xmlns:a16="http://schemas.microsoft.com/office/drawing/2014/main" id="{23AB9D37-FDD0-9B73-576D-D72C040BD7D8}"/>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1130" name="Rak 1129">
              <a:extLst>
                <a:ext uri="{FF2B5EF4-FFF2-40B4-BE49-F238E27FC236}">
                  <a16:creationId xmlns:a16="http://schemas.microsoft.com/office/drawing/2014/main" id="{3A5FBCF0-695B-2C2E-D769-6AEE9E5D9CA6}"/>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27242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120FD48D-1F42-B341-AF85-AE480DB64991}" type="datetime1">
              <a:rPr lang="sv-SE" smtClean="0"/>
              <a:t>2025-02-27</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2" name="textruta 1">
            <a:extLst>
              <a:ext uri="{FF2B5EF4-FFF2-40B4-BE49-F238E27FC236}">
                <a16:creationId xmlns:a16="http://schemas.microsoft.com/office/drawing/2014/main" id="{1A0056A6-C8C3-8E39-A19D-E42D44FC04A1}"/>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2013/2016.</a:t>
            </a:r>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3216265"/>
          </a:xfrm>
          <a:prstGeom prst="rect">
            <a:avLst/>
          </a:prstGeom>
          <a:noFill/>
        </p:spPr>
        <p:txBody>
          <a:bodyPr wrap="square" rtlCol="0">
            <a:spAutoFit/>
          </a:bodyPr>
          <a:lstStyle/>
          <a:p>
            <a:pPr>
              <a:spcAft>
                <a:spcPts val="600"/>
              </a:spcAft>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latin typeface="+mj-lt"/>
              </a:rPr>
              <a:t>You can control the reading order by:</a:t>
            </a:r>
          </a:p>
          <a:p>
            <a:pPr marL="228600" indent="-228600">
              <a:spcAft>
                <a:spcPts val="600"/>
              </a:spcAft>
              <a:buClr>
                <a:schemeClr val="accent1"/>
              </a:buClr>
              <a:buFont typeface="+mj-lt"/>
              <a:buAutoNum type="arabicPeriod"/>
            </a:pPr>
            <a:r>
              <a:rPr lang="en-US" sz="1200" dirty="0"/>
              <a:t>Selecting an object in the file.</a:t>
            </a:r>
          </a:p>
          <a:p>
            <a:pPr marL="228600" indent="-228600">
              <a:spcAft>
                <a:spcPts val="600"/>
              </a:spcAft>
              <a:buClr>
                <a:schemeClr val="accent1"/>
              </a:buClr>
              <a:buFont typeface="+mj-lt"/>
              <a:buAutoNum type="arabicPeriod"/>
            </a:pPr>
            <a:r>
              <a:rPr lang="en-US" sz="1200" dirty="0"/>
              <a:t>Choosing the "Format" tab that appears on the right side of the ribbon.</a:t>
            </a:r>
          </a:p>
          <a:p>
            <a:pPr marL="228600" indent="-228600">
              <a:spcAft>
                <a:spcPts val="600"/>
              </a:spcAft>
              <a:buClr>
                <a:schemeClr val="accent1"/>
              </a:buClr>
              <a:buFont typeface="+mj-lt"/>
              <a:buAutoNum type="arabicPeriod"/>
            </a:pPr>
            <a:r>
              <a:rPr lang="en-US" sz="1200" dirty="0"/>
              <a:t>Selecting "Selection Pane" in the "Arrange" group.</a:t>
            </a:r>
          </a:p>
          <a:p>
            <a:pPr marL="228600" indent="-228600">
              <a:spcAft>
                <a:spcPts val="600"/>
              </a:spcAft>
              <a:buClr>
                <a:schemeClr val="accent1"/>
              </a:buClr>
              <a:buFont typeface="+mj-lt"/>
              <a:buAutoNum type="arabicPeriod"/>
            </a:pPr>
            <a:r>
              <a:rPr lang="en-US" sz="1200" dirty="0"/>
              <a:t>Selecting one or more objects in the list.</a:t>
            </a:r>
          </a:p>
          <a:p>
            <a:pPr marL="228600" indent="-228600">
              <a:spcAft>
                <a:spcPts val="600"/>
              </a:spcAft>
              <a:buClr>
                <a:schemeClr val="accent1"/>
              </a:buClr>
              <a:buFont typeface="+mj-lt"/>
              <a:buAutoNum type="arabicPeriod"/>
            </a:pPr>
            <a:r>
              <a:rPr lang="en-US" sz="1200" dirty="0"/>
              <a:t>Dragging the selection upward or downward, or clicking the "Up" button.</a:t>
            </a:r>
          </a:p>
          <a:p>
            <a:pPr marL="228600" indent="-228600">
              <a:spcAft>
                <a:spcPts val="600"/>
              </a:spcAft>
              <a:buClr>
                <a:schemeClr val="accent1"/>
              </a:buClr>
              <a:buFont typeface="+mj-lt"/>
              <a:buAutoNum type="arabicPeriod"/>
            </a:pPr>
            <a:r>
              <a:rPr lang="en-US" sz="1200" dirty="0"/>
              <a:t>Dragging the objects until they have the desired order. This will not affect the layout on the page, only the order in which they are read by screen readers.</a:t>
            </a:r>
          </a:p>
        </p:txBody>
      </p:sp>
    </p:spTree>
    <p:extLst>
      <p:ext uri="{BB962C8B-B14F-4D97-AF65-F5344CB8AC3E}">
        <p14:creationId xmlns:p14="http://schemas.microsoft.com/office/powerpoint/2010/main" val="4607403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45830D3C-297D-AF4B-BF84-42155CB091D6}" type="datetime1">
              <a:rPr lang="sv-SE" smtClean="0"/>
              <a:t>2025-02-27</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2246769"/>
          </a:xfrm>
          <a:prstGeom prst="rect">
            <a:avLst/>
          </a:prstGeom>
          <a:noFill/>
        </p:spPr>
        <p:txBody>
          <a:bodyPr wrap="square" rtlCol="0">
            <a:spAutoFit/>
          </a:bodyPr>
          <a:lstStyle/>
          <a:p>
            <a:pPr marL="0" indent="0">
              <a:spcAft>
                <a:spcPts val="600"/>
              </a:spcAft>
              <a:buNone/>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rPr>
              <a:t>You can control the reading order by:</a:t>
            </a:r>
          </a:p>
          <a:p>
            <a:pPr marL="228600" indent="-228600">
              <a:spcAft>
                <a:spcPts val="600"/>
              </a:spcAft>
              <a:buClr>
                <a:schemeClr val="accent1"/>
              </a:buClr>
              <a:buFont typeface="+mj-lt"/>
              <a:buAutoNum type="arabicPeriod"/>
            </a:pPr>
            <a:r>
              <a:rPr lang="en-US" sz="1200" dirty="0"/>
              <a:t>On the </a:t>
            </a:r>
            <a:r>
              <a:rPr lang="en-US" sz="1200" i="1" dirty="0"/>
              <a:t>Home</a:t>
            </a:r>
            <a:r>
              <a:rPr lang="en-US" sz="1200" dirty="0"/>
              <a:t> tab, select </a:t>
            </a:r>
            <a:r>
              <a:rPr lang="en-US" sz="1200" i="1" dirty="0"/>
              <a:t>Arrange</a:t>
            </a:r>
          </a:p>
          <a:p>
            <a:pPr marL="228600" indent="-228600">
              <a:spcAft>
                <a:spcPts val="600"/>
              </a:spcAft>
              <a:buClr>
                <a:schemeClr val="accent1"/>
              </a:buClr>
              <a:buFont typeface="+mj-lt"/>
              <a:buAutoNum type="arabicPeriod"/>
            </a:pPr>
            <a:r>
              <a:rPr lang="en-US" sz="1200" dirty="0"/>
              <a:t>From the </a:t>
            </a:r>
            <a:r>
              <a:rPr lang="en-US" sz="1200" i="1" dirty="0"/>
              <a:t>Arrange </a:t>
            </a:r>
            <a:r>
              <a:rPr lang="en-US" sz="1200" dirty="0"/>
              <a:t>menu, choose "Selection Pane.“</a:t>
            </a:r>
          </a:p>
          <a:p>
            <a:pPr marL="228600" indent="-228600">
              <a:spcAft>
                <a:spcPts val="600"/>
              </a:spcAft>
              <a:buClr>
                <a:schemeClr val="accent1"/>
              </a:buClr>
              <a:buFont typeface="+mj-lt"/>
              <a:buAutoNum type="arabicPeriod"/>
            </a:pPr>
            <a:r>
              <a:rPr lang="en-US" sz="1200" dirty="0"/>
              <a:t>A tab will open on the right side of the window. Drag the objects until they have the desired order. This will not affect the layout on the page, only the order in which they are read by screen readers.</a:t>
            </a:r>
          </a:p>
        </p:txBody>
      </p:sp>
      <p:sp>
        <p:nvSpPr>
          <p:cNvPr id="6" name="textruta 5">
            <a:extLst>
              <a:ext uri="{FF2B5EF4-FFF2-40B4-BE49-F238E27FC236}">
                <a16:creationId xmlns:a16="http://schemas.microsoft.com/office/drawing/2014/main" id="{60BCB9D5-FB2E-F01B-B2C5-5BFB4C55D46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8" name="textruta 7">
            <a:extLst>
              <a:ext uri="{FF2B5EF4-FFF2-40B4-BE49-F238E27FC236}">
                <a16:creationId xmlns:a16="http://schemas.microsoft.com/office/drawing/2014/main" id="{83F6329C-964B-2CDD-13A7-0D9A1FF8FB4F}"/>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365 or Office 2019.</a:t>
            </a:r>
          </a:p>
        </p:txBody>
      </p:sp>
    </p:spTree>
    <p:extLst>
      <p:ext uri="{BB962C8B-B14F-4D97-AF65-F5344CB8AC3E}">
        <p14:creationId xmlns:p14="http://schemas.microsoft.com/office/powerpoint/2010/main" val="788371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hapter, image,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75DBF22-A5DA-3B43-92C3-F6BCD51A4216}" type="datetime1">
              <a:rPr lang="sv-SE" smtClean="0"/>
              <a:t>2025-02-27</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19509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le/chapter, sand">
    <p:bg>
      <p:bgPr>
        <a:solidFill>
          <a:schemeClr val="bg2"/>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3B3563A2-9CD9-4FFB-4072-1AE98552F2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30F5ACA-7455-4642-BFE0-35A3360E2D3F}" type="datetime1">
              <a:rPr lang="sv-SE" smtClean="0"/>
              <a:t>2025-02-27</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689938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hapter, image,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37029E1-9B44-DE43-98B9-EBAFD8B9E3F1}" type="datetime1">
              <a:rPr lang="sv-SE" smtClean="0"/>
              <a:t>2025-02-27</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Tree>
    <p:extLst>
      <p:ext uri="{BB962C8B-B14F-4D97-AF65-F5344CB8AC3E}">
        <p14:creationId xmlns:p14="http://schemas.microsoft.com/office/powerpoint/2010/main" val="373490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Title/chapter, KTH blue">
    <p:bg>
      <p:bgPr>
        <a:solidFill>
          <a:schemeClr val="accent1"/>
        </a:solidFill>
        <a:effectLst/>
      </p:bgPr>
    </p:bg>
    <p:spTree>
      <p:nvGrpSpPr>
        <p:cNvPr id="1" name=""/>
        <p:cNvGrpSpPr/>
        <p:nvPr/>
      </p:nvGrpSpPr>
      <p:grpSpPr>
        <a:xfrm>
          <a:off x="0" y="0"/>
          <a:ext cx="0" cy="0"/>
          <a:chOff x="0" y="0"/>
          <a:chExt cx="0" cy="0"/>
        </a:xfrm>
      </p:grpSpPr>
      <p:pic>
        <p:nvPicPr>
          <p:cNvPr id="9" name="Bild 8">
            <a:extLst>
              <a:ext uri="{FF2B5EF4-FFF2-40B4-BE49-F238E27FC236}">
                <a16:creationId xmlns:a16="http://schemas.microsoft.com/office/drawing/2014/main" id="{BD7C2495-EEC2-B0B4-E314-5E0AAC7DA05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pic>
        <p:nvPicPr>
          <p:cNvPr id="8" name="Bild 7">
            <a:extLst>
              <a:ext uri="{FF2B5EF4-FFF2-40B4-BE49-F238E27FC236}">
                <a16:creationId xmlns:a16="http://schemas.microsoft.com/office/drawing/2014/main" id="{2A6CC77B-C027-6CAF-7D4C-2E3A15A5169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EECCBBAF-5C49-D145-9814-61A8103632A9}" type="datetime1">
              <a:rPr lang="sv-SE" smtClean="0"/>
              <a:t>2025-02-27</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109677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KTH blue">
    <p:bg>
      <p:bgPr>
        <a:solidFill>
          <a:schemeClr val="accent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823D8581-A4D9-BE4A-AEA5-9282CF05EB42}" type="datetime1">
              <a:rPr lang="sv-SE" smtClean="0"/>
              <a:t>2025-02-27</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pic>
        <p:nvPicPr>
          <p:cNvPr id="9" name="Bild 8">
            <a:extLst>
              <a:ext uri="{FF2B5EF4-FFF2-40B4-BE49-F238E27FC236}">
                <a16:creationId xmlns:a16="http://schemas.microsoft.com/office/drawing/2014/main" id="{B9CCB106-B724-D4FC-9180-F2081684D46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30707105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220414E7-5508-776E-6BBC-4EE50480958F}"/>
              </a:ext>
            </a:extLst>
          </p:cNvPr>
          <p:cNvSpPr>
            <a:spLocks noGrp="1"/>
          </p:cNvSpPr>
          <p:nvPr>
            <p:ph type="title"/>
          </p:nvPr>
        </p:nvSpPr>
        <p:spPr>
          <a:xfrm>
            <a:off x="600075" y="1095632"/>
            <a:ext cx="10990263" cy="568412"/>
          </a:xfrm>
          <a:prstGeom prst="rect">
            <a:avLst/>
          </a:prstGeom>
        </p:spPr>
        <p:txBody>
          <a:bodyPr vert="horz" lIns="91440" tIns="108000" rIns="91440" bIns="45720" rtlCol="0" anchor="t">
            <a:noAutofit/>
          </a:body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2006EF76-9662-2CD9-346E-23511E804736}"/>
              </a:ext>
            </a:extLst>
          </p:cNvPr>
          <p:cNvSpPr>
            <a:spLocks noGrp="1"/>
          </p:cNvSpPr>
          <p:nvPr>
            <p:ph type="body" idx="1"/>
          </p:nvPr>
        </p:nvSpPr>
        <p:spPr>
          <a:xfrm>
            <a:off x="600075" y="1872344"/>
            <a:ext cx="10990263" cy="4453808"/>
          </a:xfrm>
          <a:prstGeom prst="rect">
            <a:avLst/>
          </a:prstGeom>
        </p:spPr>
        <p:txBody>
          <a:bodyPr vert="horz" lIns="91440" tIns="45720" rIns="91440" bIns="45720" rtlCol="0">
            <a:no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a:extLst>
              <a:ext uri="{FF2B5EF4-FFF2-40B4-BE49-F238E27FC236}">
                <a16:creationId xmlns:a16="http://schemas.microsoft.com/office/drawing/2014/main" id="{5E3A2378-EA0B-2CB0-A3C0-B0181DFC31CC}"/>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a:solidFill>
                  <a:schemeClr val="accent2"/>
                </a:solidFill>
              </a:defRPr>
            </a:lvl1pPr>
          </a:lstStyle>
          <a:p>
            <a:fld id="{888E4D63-BE2C-4D4B-BBD2-256262659A9F}" type="datetime1">
              <a:rPr lang="sv-SE" smtClean="0"/>
              <a:t>2025-02-27</a:t>
            </a:fld>
            <a:endParaRPr lang="sv-SE" dirty="0"/>
          </a:p>
        </p:txBody>
      </p:sp>
      <p:sp>
        <p:nvSpPr>
          <p:cNvPr id="5" name="Platshållare för sidfot 4">
            <a:extLst>
              <a:ext uri="{FF2B5EF4-FFF2-40B4-BE49-F238E27FC236}">
                <a16:creationId xmlns:a16="http://schemas.microsoft.com/office/drawing/2014/main" id="{24CA2E8D-AD94-B894-C4F1-B88C763BA32D}"/>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a:solidFill>
                  <a:schemeClr val="accent2"/>
                </a:solidFill>
              </a:defRPr>
            </a:lvl1pPr>
          </a:lstStyle>
          <a:p>
            <a:r>
              <a:rPr lang="sv-SE"/>
              <a:t>Presentation footer</a:t>
            </a:r>
            <a:endParaRPr lang="sv-SE" dirty="0"/>
          </a:p>
        </p:txBody>
      </p:sp>
      <p:sp>
        <p:nvSpPr>
          <p:cNvPr id="6" name="Platshållare för bildnummer 5">
            <a:extLst>
              <a:ext uri="{FF2B5EF4-FFF2-40B4-BE49-F238E27FC236}">
                <a16:creationId xmlns:a16="http://schemas.microsoft.com/office/drawing/2014/main" id="{045617BD-973D-B163-E4ED-D245FDF0BDFC}"/>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a:solidFill>
                  <a:schemeClr val="accent2"/>
                </a:solidFill>
              </a:defRPr>
            </a:lvl1pPr>
          </a:lstStyle>
          <a:p>
            <a:fld id="{B716C8F4-20CD-364A-8A8E-DE130115B178}" type="slidenum">
              <a:rPr lang="sv-SE" smtClean="0"/>
              <a:pPr/>
              <a:t>‹#›</a:t>
            </a:fld>
            <a:endParaRPr lang="sv-SE" dirty="0"/>
          </a:p>
        </p:txBody>
      </p:sp>
      <p:pic>
        <p:nvPicPr>
          <p:cNvPr id="11"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49" cstate="print">
            <a:extLst>
              <a:ext uri="{28A0092B-C50C-407E-A947-70E740481C1C}">
                <a14:useLocalDpi xmlns:a14="http://schemas.microsoft.com/office/drawing/2010/main"/>
              </a:ext>
              <a:ext uri="{96DAC541-7B7A-43D3-8B79-37D633B846F1}">
                <asvg:svgBlip xmlns:asvg="http://schemas.microsoft.com/office/drawing/2016/SVG/main" r:embed="rId50"/>
              </a:ext>
            </a:extLst>
          </a:blip>
          <a:stretch>
            <a:fillRect/>
          </a:stretch>
        </p:blipFill>
        <p:spPr>
          <a:xfrm>
            <a:off x="193566" y="164552"/>
            <a:ext cx="714243" cy="799273"/>
          </a:xfrm>
          <a:prstGeom prst="rect">
            <a:avLst/>
          </a:prstGeom>
        </p:spPr>
      </p:pic>
    </p:spTree>
    <p:extLst>
      <p:ext uri="{BB962C8B-B14F-4D97-AF65-F5344CB8AC3E}">
        <p14:creationId xmlns:p14="http://schemas.microsoft.com/office/powerpoint/2010/main" val="118368451"/>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9" r:id="rId3"/>
    <p:sldLayoutId id="2147483651" r:id="rId4"/>
    <p:sldLayoutId id="2147483670" r:id="rId5"/>
    <p:sldLayoutId id="2147483660" r:id="rId6"/>
    <p:sldLayoutId id="2147483671" r:id="rId7"/>
    <p:sldLayoutId id="2147483661" r:id="rId8"/>
    <p:sldLayoutId id="2147483672" r:id="rId9"/>
    <p:sldLayoutId id="2147483662" r:id="rId10"/>
    <p:sldLayoutId id="2147483673" r:id="rId11"/>
    <p:sldLayoutId id="2147483650" r:id="rId12"/>
    <p:sldLayoutId id="2147483685" r:id="rId13"/>
    <p:sldLayoutId id="2147483688" r:id="rId14"/>
    <p:sldLayoutId id="2147483686" r:id="rId15"/>
    <p:sldLayoutId id="2147483687" r:id="rId16"/>
    <p:sldLayoutId id="2147483652" r:id="rId17"/>
    <p:sldLayoutId id="2147483653" r:id="rId18"/>
    <p:sldLayoutId id="2147483656" r:id="rId19"/>
    <p:sldLayoutId id="2147483657" r:id="rId20"/>
    <p:sldLayoutId id="2147483663" r:id="rId21"/>
    <p:sldLayoutId id="2147483694" r:id="rId22"/>
    <p:sldLayoutId id="2147483693" r:id="rId23"/>
    <p:sldLayoutId id="2147483684" r:id="rId24"/>
    <p:sldLayoutId id="2147483683" r:id="rId25"/>
    <p:sldLayoutId id="2147483681" r:id="rId26"/>
    <p:sldLayoutId id="2147483682" r:id="rId27"/>
    <p:sldLayoutId id="2147483676" r:id="rId28"/>
    <p:sldLayoutId id="2147483677" r:id="rId29"/>
    <p:sldLayoutId id="2147483678" r:id="rId30"/>
    <p:sldLayoutId id="2147483654" r:id="rId31"/>
    <p:sldLayoutId id="2147483668" r:id="rId32"/>
    <p:sldLayoutId id="2147483667" r:id="rId33"/>
    <p:sldLayoutId id="2147483669" r:id="rId34"/>
    <p:sldLayoutId id="2147483666" r:id="rId35"/>
    <p:sldLayoutId id="2147483689" r:id="rId36"/>
    <p:sldLayoutId id="2147483690" r:id="rId37"/>
    <p:sldLayoutId id="2147483691" r:id="rId38"/>
    <p:sldLayoutId id="2147483692" r:id="rId39"/>
    <p:sldLayoutId id="2147483655" r:id="rId40"/>
    <p:sldLayoutId id="2147483696" r:id="rId41"/>
    <p:sldLayoutId id="2147483697" r:id="rId42"/>
    <p:sldLayoutId id="2147483664" r:id="rId43"/>
    <p:sldLayoutId id="2147483695" r:id="rId44"/>
    <p:sldLayoutId id="2147483658" r:id="rId45"/>
    <p:sldLayoutId id="2147483674" r:id="rId46"/>
    <p:sldLayoutId id="2147483675" r:id="rId47"/>
  </p:sldLayoutIdLst>
  <p:hf sldNum="0" hdr="0" ft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378" userDrawn="1">
          <p15:clr>
            <a:srgbClr val="F26B43"/>
          </p15:clr>
        </p15:guide>
        <p15:guide id="4" pos="1343" userDrawn="1">
          <p15:clr>
            <a:srgbClr val="F26B43"/>
          </p15:clr>
        </p15:guide>
        <p15:guide id="5" pos="1570" userDrawn="1">
          <p15:clr>
            <a:srgbClr val="F26B43"/>
          </p15:clr>
        </p15:guide>
        <p15:guide id="6" pos="2535" userDrawn="1">
          <p15:clr>
            <a:srgbClr val="F26B43"/>
          </p15:clr>
        </p15:guide>
        <p15:guide id="7" pos="2761" userDrawn="1">
          <p15:clr>
            <a:srgbClr val="F26B43"/>
          </p15:clr>
        </p15:guide>
        <p15:guide id="8" pos="3726" userDrawn="1">
          <p15:clr>
            <a:srgbClr val="F26B43"/>
          </p15:clr>
        </p15:guide>
        <p15:guide id="9" pos="3953" userDrawn="1">
          <p15:clr>
            <a:srgbClr val="F26B43"/>
          </p15:clr>
        </p15:guide>
        <p15:guide id="10" pos="4918" userDrawn="1">
          <p15:clr>
            <a:srgbClr val="F26B43"/>
          </p15:clr>
        </p15:guide>
        <p15:guide id="11" pos="5144" userDrawn="1">
          <p15:clr>
            <a:srgbClr val="F26B43"/>
          </p15:clr>
        </p15:guide>
        <p15:guide id="12" pos="6109" userDrawn="1">
          <p15:clr>
            <a:srgbClr val="F26B43"/>
          </p15:clr>
        </p15:guide>
        <p15:guide id="13" pos="6336" userDrawn="1">
          <p15:clr>
            <a:srgbClr val="F26B43"/>
          </p15:clr>
        </p15:guide>
        <p15:guide id="14" pos="7301" userDrawn="1">
          <p15:clr>
            <a:srgbClr val="F26B43"/>
          </p15:clr>
        </p15:guide>
        <p15:guide id="15" orient="horz" userDrawn="1">
          <p15:clr>
            <a:srgbClr val="F26B43"/>
          </p15:clr>
        </p15:guide>
        <p15:guide id="16" orient="horz" pos="4320" userDrawn="1">
          <p15:clr>
            <a:srgbClr val="F26B43"/>
          </p15:clr>
        </p15:guide>
        <p15:guide id="17" orient="horz" pos="514" userDrawn="1">
          <p15:clr>
            <a:srgbClr val="F26B43"/>
          </p15:clr>
        </p15:guide>
        <p15:guide id="18" orient="horz" pos="861" userDrawn="1">
          <p15:clr>
            <a:srgbClr val="F26B43"/>
          </p15:clr>
        </p15:guide>
        <p15:guide id="19" orient="horz" pos="1209" userDrawn="1">
          <p15:clr>
            <a:srgbClr val="F26B43"/>
          </p15:clr>
        </p15:guide>
        <p15:guide id="20" orient="horz" pos="1570" userDrawn="1">
          <p15:clr>
            <a:srgbClr val="F26B43"/>
          </p15:clr>
        </p15:guide>
        <p15:guide id="21" orient="horz" pos="1903" userDrawn="1">
          <p15:clr>
            <a:srgbClr val="F26B43"/>
          </p15:clr>
        </p15:guide>
        <p15:guide id="22" orient="horz" pos="2250" userDrawn="1">
          <p15:clr>
            <a:srgbClr val="F26B43"/>
          </p15:clr>
        </p15:guide>
        <p15:guide id="23" orient="horz" pos="2597" userDrawn="1">
          <p15:clr>
            <a:srgbClr val="F26B43"/>
          </p15:clr>
        </p15:guide>
        <p15:guide id="24" orient="horz" pos="2945" userDrawn="1">
          <p15:clr>
            <a:srgbClr val="F26B43"/>
          </p15:clr>
        </p15:guide>
        <p15:guide id="25" orient="horz" pos="3292" userDrawn="1">
          <p15:clr>
            <a:srgbClr val="F26B43"/>
          </p15:clr>
        </p15:guide>
        <p15:guide id="26" orient="horz" pos="3639" userDrawn="1">
          <p15:clr>
            <a:srgbClr val="F26B43"/>
          </p15:clr>
        </p15:guide>
        <p15:guide id="27" orient="horz" pos="398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 Id="rId4" Type="http://schemas.openxmlformats.org/officeDocument/2006/relationships/image" Target="../media/image37.jpg"/></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1A0E7B-B5E6-9E0F-85F3-E2DFC7679A7F}"/>
              </a:ext>
            </a:extLst>
          </p:cNvPr>
          <p:cNvSpPr>
            <a:spLocks noGrp="1"/>
          </p:cNvSpPr>
          <p:nvPr>
            <p:ph type="ctrTitle"/>
          </p:nvPr>
        </p:nvSpPr>
        <p:spPr/>
        <p:txBody>
          <a:bodyPr/>
          <a:lstStyle/>
          <a:p>
            <a:r>
              <a:rPr lang="en-US" altLang="zh-CN" dirty="0"/>
              <a:t>EQ2401 Project 2</a:t>
            </a:r>
            <a:endParaRPr lang="zh-CN" altLang="en-US" dirty="0"/>
          </a:p>
        </p:txBody>
      </p:sp>
      <p:sp>
        <p:nvSpPr>
          <p:cNvPr id="3" name="副标题 2">
            <a:extLst>
              <a:ext uri="{FF2B5EF4-FFF2-40B4-BE49-F238E27FC236}">
                <a16:creationId xmlns:a16="http://schemas.microsoft.com/office/drawing/2014/main" id="{42C4D39A-9294-5208-675E-ED1964367DB7}"/>
              </a:ext>
            </a:extLst>
          </p:cNvPr>
          <p:cNvSpPr>
            <a:spLocks noGrp="1"/>
          </p:cNvSpPr>
          <p:nvPr>
            <p:ph type="subTitle" idx="1"/>
          </p:nvPr>
        </p:nvSpPr>
        <p:spPr/>
        <p:txBody>
          <a:bodyPr/>
          <a:lstStyle/>
          <a:p>
            <a:r>
              <a:rPr lang="en-US" altLang="zh-CN" dirty="0" err="1"/>
              <a:t>Yijie</a:t>
            </a:r>
            <a:r>
              <a:rPr lang="en-US" altLang="zh-CN" dirty="0"/>
              <a:t> Li     yijiel@kth.se</a:t>
            </a:r>
            <a:endParaRPr lang="zh-CN" altLang="en-US" dirty="0"/>
          </a:p>
        </p:txBody>
      </p:sp>
    </p:spTree>
    <p:extLst>
      <p:ext uri="{BB962C8B-B14F-4D97-AF65-F5344CB8AC3E}">
        <p14:creationId xmlns:p14="http://schemas.microsoft.com/office/powerpoint/2010/main" val="3200605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CDF6C2-28DB-FC78-7911-7173D1C06466}"/>
              </a:ext>
            </a:extLst>
          </p:cNvPr>
          <p:cNvSpPr>
            <a:spLocks noGrp="1"/>
          </p:cNvSpPr>
          <p:nvPr>
            <p:ph type="title"/>
          </p:nvPr>
        </p:nvSpPr>
        <p:spPr/>
        <p:txBody>
          <a:bodyPr/>
          <a:lstStyle/>
          <a:p>
            <a:r>
              <a:rPr lang="en-US" altLang="zh-CN" dirty="0"/>
              <a:t>RLS</a:t>
            </a:r>
            <a:endParaRPr lang="zh-CN" altLang="en-US" dirty="0"/>
          </a:p>
        </p:txBody>
      </p:sp>
      <p:sp>
        <p:nvSpPr>
          <p:cNvPr id="3" name="内容占位符 2">
            <a:extLst>
              <a:ext uri="{FF2B5EF4-FFF2-40B4-BE49-F238E27FC236}">
                <a16:creationId xmlns:a16="http://schemas.microsoft.com/office/drawing/2014/main" id="{3D08E001-4A61-F72D-482D-EE986921ADF9}"/>
              </a:ext>
            </a:extLst>
          </p:cNvPr>
          <p:cNvSpPr>
            <a:spLocks noGrp="1"/>
          </p:cNvSpPr>
          <p:nvPr>
            <p:ph idx="1"/>
          </p:nvPr>
        </p:nvSpPr>
        <p:spPr/>
        <p:txBody>
          <a:bodyPr/>
          <a:lstStyle/>
          <a:p>
            <a:endParaRPr lang="zh-CN" altLang="en-US" dirty="0"/>
          </a:p>
        </p:txBody>
      </p:sp>
      <p:pic>
        <p:nvPicPr>
          <p:cNvPr id="6" name="图片 5">
            <a:extLst>
              <a:ext uri="{FF2B5EF4-FFF2-40B4-BE49-F238E27FC236}">
                <a16:creationId xmlns:a16="http://schemas.microsoft.com/office/drawing/2014/main" id="{87F8599A-62F6-9F0C-7058-09B16F3DDB8A}"/>
              </a:ext>
            </a:extLst>
          </p:cNvPr>
          <p:cNvPicPr>
            <a:picLocks noChangeAspect="1"/>
          </p:cNvPicPr>
          <p:nvPr/>
        </p:nvPicPr>
        <p:blipFill>
          <a:blip r:embed="rId2"/>
          <a:stretch>
            <a:fillRect/>
          </a:stretch>
        </p:blipFill>
        <p:spPr>
          <a:xfrm>
            <a:off x="600075" y="1836624"/>
            <a:ext cx="6346031" cy="3343953"/>
          </a:xfrm>
          <a:prstGeom prst="rect">
            <a:avLst/>
          </a:prstGeom>
        </p:spPr>
      </p:pic>
      <mc:AlternateContent xmlns:mc="http://schemas.openxmlformats.org/markup-compatibility/2006">
        <mc:Choice xmlns:a14="http://schemas.microsoft.com/office/drawing/2010/main" Requires="a14">
          <p:sp>
            <p:nvSpPr>
              <p:cNvPr id="7" name="内容占位符 2">
                <a:extLst>
                  <a:ext uri="{FF2B5EF4-FFF2-40B4-BE49-F238E27FC236}">
                    <a16:creationId xmlns:a16="http://schemas.microsoft.com/office/drawing/2014/main" id="{4DA42374-0A1D-2891-5617-4E5E0FD4A29C}"/>
                  </a:ext>
                </a:extLst>
              </p:cNvPr>
              <p:cNvSpPr txBox="1">
                <a:spLocks/>
              </p:cNvSpPr>
              <p:nvPr/>
            </p:nvSpPr>
            <p:spPr>
              <a:xfrm>
                <a:off x="6946106" y="1780916"/>
                <a:ext cx="5009845" cy="46080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Parameters: </a:t>
                </a:r>
              </a:p>
              <a:p>
                <a:r>
                  <a:rPr lang="en-US" altLang="zh-CN" b="0" dirty="0"/>
                  <a:t>Filter order – </a:t>
                </a:r>
                <a14:m>
                  <m:oMath xmlns:m="http://schemas.openxmlformats.org/officeDocument/2006/math">
                    <m:r>
                      <a:rPr lang="en-US" altLang="zh-CN" b="0" i="1" smtClean="0">
                        <a:latin typeface="Cambria Math" panose="02040503050406030204" pitchFamily="18" charset="0"/>
                      </a:rPr>
                      <m:t>𝑀</m:t>
                    </m:r>
                  </m:oMath>
                </a14:m>
                <a:endParaRPr lang="en-US" altLang="zh-CN" b="0" dirty="0"/>
              </a:p>
              <a:p>
                <a:r>
                  <a:rPr lang="en-US" altLang="zh-CN" b="0" dirty="0"/>
                  <a:t>Delay time – </a:t>
                </a:r>
                <a14:m>
                  <m:oMath xmlns:m="http://schemas.openxmlformats.org/officeDocument/2006/math">
                    <m:r>
                      <m:rPr>
                        <m:sty m:val="p"/>
                      </m:rPr>
                      <a:rPr lang="en-US" altLang="zh-CN" b="0" i="0" dirty="0" smtClean="0">
                        <a:latin typeface="Cambria Math" panose="02040503050406030204" pitchFamily="18" charset="0"/>
                      </a:rPr>
                      <m:t>delay</m:t>
                    </m:r>
                  </m:oMath>
                </a14:m>
                <a:endParaRPr lang="en-US" altLang="zh-CN" b="1" dirty="0"/>
              </a:p>
              <a:p>
                <a:r>
                  <a:rPr lang="en-US" altLang="zh-CN" dirty="0"/>
                  <a:t>Forgetting factor- </a:t>
                </a:r>
                <a14:m>
                  <m:oMath xmlns:m="http://schemas.openxmlformats.org/officeDocument/2006/math">
                    <m:r>
                      <m:rPr>
                        <m:sty m:val="p"/>
                      </m:rPr>
                      <a:rPr lang="en-US" altLang="zh-CN" b="0" i="1" dirty="0" smtClean="0">
                        <a:latin typeface="Cambria Math" panose="02040503050406030204" pitchFamily="18" charset="0"/>
                      </a:rPr>
                      <m:t>λ</m:t>
                    </m:r>
                  </m:oMath>
                </a14:m>
                <a:endParaRPr lang="en-US" altLang="zh-CN"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 </m:t>
                      </m:r>
                    </m:oMath>
                  </m:oMathPara>
                </a14:m>
                <a:endParaRPr lang="en-US" altLang="zh-CN" b="1" dirty="0"/>
              </a:p>
              <a:p>
                <a:endParaRPr lang="en-US" altLang="zh-CN" dirty="0"/>
              </a:p>
              <a:p>
                <a:endParaRPr lang="en-US" altLang="zh-CN" b="1" dirty="0"/>
              </a:p>
            </p:txBody>
          </p:sp>
        </mc:Choice>
        <mc:Fallback>
          <p:sp>
            <p:nvSpPr>
              <p:cNvPr id="7" name="内容占位符 2">
                <a:extLst>
                  <a:ext uri="{FF2B5EF4-FFF2-40B4-BE49-F238E27FC236}">
                    <a16:creationId xmlns:a16="http://schemas.microsoft.com/office/drawing/2014/main" id="{4DA42374-0A1D-2891-5617-4E5E0FD4A29C}"/>
                  </a:ext>
                </a:extLst>
              </p:cNvPr>
              <p:cNvSpPr txBox="1">
                <a:spLocks noRot="1" noChangeAspect="1" noMove="1" noResize="1" noEditPoints="1" noAdjustHandles="1" noChangeArrowheads="1" noChangeShapeType="1" noTextEdit="1"/>
              </p:cNvSpPr>
              <p:nvPr/>
            </p:nvSpPr>
            <p:spPr>
              <a:xfrm>
                <a:off x="6946106" y="1780916"/>
                <a:ext cx="5009845" cy="4608088"/>
              </a:xfrm>
              <a:prstGeom prst="rect">
                <a:avLst/>
              </a:prstGeom>
              <a:blipFill>
                <a:blip r:embed="rId3"/>
                <a:stretch>
                  <a:fillRect l="-1095" t="-11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8196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C0C35B-840A-E4B3-9681-99E941C0AAF3}"/>
              </a:ext>
            </a:extLst>
          </p:cNvPr>
          <p:cNvSpPr>
            <a:spLocks noGrp="1"/>
          </p:cNvSpPr>
          <p:nvPr>
            <p:ph type="title"/>
          </p:nvPr>
        </p:nvSpPr>
        <p:spPr/>
        <p:txBody>
          <a:bodyPr/>
          <a:lstStyle/>
          <a:p>
            <a:r>
              <a:rPr lang="en-US" altLang="zh-CN" dirty="0"/>
              <a:t>RLS results</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4B72696-36A7-ADF7-ECE0-C88F558AA449}"/>
                  </a:ext>
                </a:extLst>
              </p:cNvPr>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=128</m:t>
                    </m:r>
                  </m:oMath>
                </a14:m>
                <a:endParaRPr lang="en-US" altLang="zh-CN" b="0" dirty="0"/>
              </a:p>
              <a:p>
                <a:r>
                  <a:rPr lang="en-US" altLang="zh-CN" b="0" dirty="0"/>
                  <a:t>delay</a:t>
                </a:r>
                <a14:m>
                  <m:oMath xmlns:m="http://schemas.openxmlformats.org/officeDocument/2006/math">
                    <m:r>
                      <a:rPr lang="en-US" altLang="zh-CN" b="0" i="1" smtClean="0">
                        <a:latin typeface="Cambria Math" panose="02040503050406030204" pitchFamily="18" charset="0"/>
                      </a:rPr>
                      <m:t>=35</m:t>
                    </m:r>
                  </m:oMath>
                </a14:m>
                <a:r>
                  <a:rPr lang="en-US" altLang="zh-CN" b="0" dirty="0"/>
                  <a:t> (delay 35 sampling points)</a:t>
                </a:r>
              </a:p>
              <a:p>
                <a14:m>
                  <m:oMath xmlns:m="http://schemas.openxmlformats.org/officeDocument/2006/math">
                    <m:r>
                      <a:rPr lang="en-US" altLang="zh-CN" b="0" i="1" smtClean="0">
                        <a:latin typeface="Cambria Math" panose="02040503050406030204" pitchFamily="18" charset="0"/>
                      </a:rPr>
                      <m:t>𝜆</m:t>
                    </m:r>
                    <m:r>
                      <a:rPr lang="en-US" altLang="zh-CN" b="0" i="1" smtClean="0">
                        <a:latin typeface="Cambria Math" panose="02040503050406030204" pitchFamily="18" charset="0"/>
                      </a:rPr>
                      <m:t>=0.999</m:t>
                    </m:r>
                  </m:oMath>
                </a14:m>
                <a:endParaRPr lang="en-US" altLang="zh-CN" b="0" dirty="0"/>
              </a:p>
            </p:txBody>
          </p:sp>
        </mc:Choice>
        <mc:Fallback>
          <p:sp>
            <p:nvSpPr>
              <p:cNvPr id="3" name="内容占位符 2">
                <a:extLst>
                  <a:ext uri="{FF2B5EF4-FFF2-40B4-BE49-F238E27FC236}">
                    <a16:creationId xmlns:a16="http://schemas.microsoft.com/office/drawing/2014/main" id="{84B72696-36A7-ADF7-ECE0-C88F558AA449}"/>
                  </a:ext>
                </a:extLst>
              </p:cNvPr>
              <p:cNvSpPr>
                <a:spLocks noGrp="1" noRot="1" noChangeAspect="1" noMove="1" noResize="1" noEditPoints="1" noAdjustHandles="1" noChangeArrowheads="1" noChangeShapeType="1" noTextEdit="1"/>
              </p:cNvSpPr>
              <p:nvPr>
                <p:ph idx="1"/>
              </p:nvPr>
            </p:nvSpPr>
            <p:spPr>
              <a:blipFill>
                <a:blip r:embed="rId2"/>
                <a:stretch>
                  <a:fillRect l="-499" t="-1094"/>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9AE90F21-89E2-1BBD-6009-23312939E40C}"/>
              </a:ext>
            </a:extLst>
          </p:cNvPr>
          <p:cNvPicPr>
            <a:picLocks noChangeAspect="1"/>
          </p:cNvPicPr>
          <p:nvPr/>
        </p:nvPicPr>
        <p:blipFill>
          <a:blip r:embed="rId3"/>
          <a:stretch>
            <a:fillRect/>
          </a:stretch>
        </p:blipFill>
        <p:spPr>
          <a:xfrm>
            <a:off x="499882" y="3107724"/>
            <a:ext cx="5595324" cy="3323593"/>
          </a:xfrm>
          <a:prstGeom prst="rect">
            <a:avLst/>
          </a:prstGeom>
        </p:spPr>
      </p:pic>
      <p:pic>
        <p:nvPicPr>
          <p:cNvPr id="7" name="图片 6">
            <a:extLst>
              <a:ext uri="{FF2B5EF4-FFF2-40B4-BE49-F238E27FC236}">
                <a16:creationId xmlns:a16="http://schemas.microsoft.com/office/drawing/2014/main" id="{96D63E0F-C94C-2202-EDDB-0EAF1A797BEB}"/>
              </a:ext>
            </a:extLst>
          </p:cNvPr>
          <p:cNvPicPr>
            <a:picLocks noChangeAspect="1"/>
          </p:cNvPicPr>
          <p:nvPr/>
        </p:nvPicPr>
        <p:blipFill>
          <a:blip r:embed="rId4"/>
          <a:stretch>
            <a:fillRect/>
          </a:stretch>
        </p:blipFill>
        <p:spPr>
          <a:xfrm>
            <a:off x="6672648" y="2119185"/>
            <a:ext cx="4650122" cy="4161009"/>
          </a:xfrm>
          <a:prstGeom prst="rect">
            <a:avLst/>
          </a:prstGeom>
        </p:spPr>
      </p:pic>
    </p:spTree>
    <p:extLst>
      <p:ext uri="{BB962C8B-B14F-4D97-AF65-F5344CB8AC3E}">
        <p14:creationId xmlns:p14="http://schemas.microsoft.com/office/powerpoint/2010/main" val="2328146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0075" y="1754955"/>
                <a:ext cx="10990263" cy="4453808"/>
              </a:xfrm>
            </p:spPr>
            <p:txBody>
              <a:bodyPr/>
              <a:lstStyle/>
              <a:p>
                <a:r>
                  <a:rPr lang="en-US" dirty="0"/>
                  <a:t>Input: audio signal with tonal noise, </a:t>
                </a:r>
                <a14:m>
                  <m:oMath xmlns:m="http://schemas.openxmlformats.org/officeDocument/2006/math">
                    <m:r>
                      <m:rPr>
                        <m:sty m:val="p"/>
                      </m:rPr>
                      <a:rPr lang="en-US" b="0" i="0" smtClean="0">
                        <a:latin typeface="Cambria Math" panose="02040503050406030204" pitchFamily="18" charset="0"/>
                      </a:rPr>
                      <m:t>z</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endParaRPr lang="en-US" dirty="0"/>
              </a:p>
              <a:p>
                <a:r>
                  <a:rPr lang="en-US" dirty="0"/>
                  <a:t>Target: employ LMS, NLMS, RLS</a:t>
                </a:r>
              </a:p>
              <a:p>
                <a:r>
                  <a:rPr lang="en-US" dirty="0"/>
                  <a:t>Problem: selection of reference </a:t>
                </a:r>
                <a14:m>
                  <m:oMath xmlns:m="http://schemas.openxmlformats.org/officeDocument/2006/math">
                    <m:r>
                      <m:rPr>
                        <m:sty m:val="p"/>
                      </m:rPr>
                      <a:rPr lang="en-US">
                        <a:latin typeface="Cambria Math" panose="02040503050406030204" pitchFamily="18" charset="0"/>
                      </a:rPr>
                      <m:t>y</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0075" y="1754955"/>
                <a:ext cx="10990263" cy="4453808"/>
              </a:xfrm>
              <a:blipFill>
                <a:blip r:embed="rId2"/>
                <a:stretch>
                  <a:fillRect l="-499" t="-1370"/>
                </a:stretch>
              </a:blipFill>
            </p:spPr>
            <p:txBody>
              <a:bodyPr/>
              <a:lstStyle/>
              <a:p>
                <a:r>
                  <a:rPr lang="zh-CN" altLang="en-US">
                    <a:noFill/>
                  </a:rPr>
                  <a:t> </a:t>
                </a:r>
              </a:p>
            </p:txBody>
          </p:sp>
        </mc:Fallback>
      </mc:AlternateContent>
      <p:pic>
        <p:nvPicPr>
          <p:cNvPr id="4" name="内容占位符 4" descr="图示&#10;&#10;AI 生成的内容可能不正确。">
            <a:extLst>
              <a:ext uri="{FF2B5EF4-FFF2-40B4-BE49-F238E27FC236}">
                <a16:creationId xmlns:a16="http://schemas.microsoft.com/office/drawing/2014/main" id="{3A74D843-5184-618E-FF50-1B70C02B6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075" y="3429000"/>
            <a:ext cx="5441970" cy="2361407"/>
          </a:xfrm>
          <a:prstGeom prst="rect">
            <a:avLst/>
          </a:prstGeom>
        </p:spPr>
      </p:pic>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E7FC9C5C-7D3A-63F3-BA41-AEBE336FFD2E}"/>
                  </a:ext>
                </a:extLst>
              </p:cNvPr>
              <p:cNvSpPr txBox="1">
                <a:spLocks/>
              </p:cNvSpPr>
              <p:nvPr/>
            </p:nvSpPr>
            <p:spPr>
              <a:xfrm>
                <a:off x="6095206" y="3948113"/>
                <a:ext cx="5691188" cy="22606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Select reference </a:t>
                </a:r>
                <a14:m>
                  <m:oMath xmlns:m="http://schemas.openxmlformats.org/officeDocument/2006/math">
                    <m:r>
                      <m:rPr>
                        <m:sty m:val="p"/>
                      </m:rPr>
                      <a:rPr lang="en-US" altLang="zh-CN" b="0" i="0" smtClean="0">
                        <a:latin typeface="Cambria Math" panose="02040503050406030204" pitchFamily="18" charset="0"/>
                      </a:rPr>
                      <m:t>y</m:t>
                    </m:r>
                    <m:r>
                      <a:rPr lang="en-US" altLang="zh-CN" i="1" smtClean="0">
                        <a:latin typeface="Cambria Math" panose="02040503050406030204" pitchFamily="18" charset="0"/>
                      </a:rPr>
                      <m:t>(</m:t>
                    </m:r>
                    <m:r>
                      <a:rPr lang="en-US" altLang="zh-CN" i="1" smtClean="0">
                        <a:latin typeface="Cambria Math" panose="02040503050406030204" pitchFamily="18" charset="0"/>
                      </a:rPr>
                      <m:t>𝑛</m:t>
                    </m:r>
                    <m:r>
                      <a:rPr lang="en-US" altLang="zh-CN" i="1" smtClean="0">
                        <a:latin typeface="Cambria Math" panose="02040503050406030204" pitchFamily="18" charset="0"/>
                      </a:rPr>
                      <m:t>)</m:t>
                    </m:r>
                  </m:oMath>
                </a14:m>
                <a:endParaRPr lang="en-US" dirty="0">
                  <a:latin typeface="Cambria Math" panose="02040503050406030204" pitchFamily="18" charset="0"/>
                </a:endParaRPr>
              </a:p>
              <a:p>
                <a:r>
                  <a:rPr lang="en-US" b="0" dirty="0"/>
                  <a:t>Estimate </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oMath>
                </a14:m>
                <a:r>
                  <a:rPr lang="en-US" dirty="0"/>
                  <a:t> from </a:t>
                </a:r>
                <a14:m>
                  <m:oMath xmlns:m="http://schemas.openxmlformats.org/officeDocument/2006/math">
                    <m:r>
                      <m:rPr>
                        <m:sty m:val="p"/>
                      </m:rPr>
                      <a:rPr lang="en-US" altLang="zh-CN">
                        <a:latin typeface="Cambria Math" panose="02040503050406030204" pitchFamily="18" charset="0"/>
                      </a:rPr>
                      <m:t>y</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a14:m>
                <a:endParaRPr lang="en-US" b="1" dirty="0"/>
              </a:p>
              <a:p>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𝑠</m:t>
                        </m:r>
                      </m:e>
                    </m:acc>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𝑛</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𝑧</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oMath>
                </a14:m>
                <a:endParaRPr lang="en-US" dirty="0"/>
              </a:p>
            </p:txBody>
          </p:sp>
        </mc:Choice>
        <mc:Fallback>
          <p:sp>
            <p:nvSpPr>
              <p:cNvPr id="6" name="Content Placeholder 2">
                <a:extLst>
                  <a:ext uri="{FF2B5EF4-FFF2-40B4-BE49-F238E27FC236}">
                    <a16:creationId xmlns:a16="http://schemas.microsoft.com/office/drawing/2014/main" id="{E7FC9C5C-7D3A-63F3-BA41-AEBE336FFD2E}"/>
                  </a:ext>
                </a:extLst>
              </p:cNvPr>
              <p:cNvSpPr txBox="1">
                <a:spLocks noRot="1" noChangeAspect="1" noMove="1" noResize="1" noEditPoints="1" noAdjustHandles="1" noChangeArrowheads="1" noChangeShapeType="1" noTextEdit="1"/>
              </p:cNvSpPr>
              <p:nvPr/>
            </p:nvSpPr>
            <p:spPr>
              <a:xfrm>
                <a:off x="6095206" y="3948113"/>
                <a:ext cx="5691188" cy="2260650"/>
              </a:xfrm>
              <a:prstGeom prst="rect">
                <a:avLst/>
              </a:prstGeom>
              <a:blipFill>
                <a:blip r:embed="rId4"/>
                <a:stretch>
                  <a:fillRect l="-965" t="-27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4614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C3161C-3DAC-CFCA-34A9-CC2B5942FD4E}"/>
              </a:ext>
            </a:extLst>
          </p:cNvPr>
          <p:cNvSpPr>
            <a:spLocks noGrp="1"/>
          </p:cNvSpPr>
          <p:nvPr>
            <p:ph type="title"/>
          </p:nvPr>
        </p:nvSpPr>
        <p:spPr/>
        <p:txBody>
          <a:bodyPr/>
          <a:lstStyle/>
          <a:p>
            <a:r>
              <a:rPr lang="en-US" altLang="zh-CN" dirty="0"/>
              <a:t>Signal and spectrum</a:t>
            </a:r>
            <a:endParaRPr lang="zh-CN" altLang="en-US" dirty="0"/>
          </a:p>
        </p:txBody>
      </p:sp>
      <p:sp>
        <p:nvSpPr>
          <p:cNvPr id="3" name="内容占位符 2">
            <a:extLst>
              <a:ext uri="{FF2B5EF4-FFF2-40B4-BE49-F238E27FC236}">
                <a16:creationId xmlns:a16="http://schemas.microsoft.com/office/drawing/2014/main" id="{2D9139EB-D052-078B-ADDE-A73DE796B34C}"/>
              </a:ext>
            </a:extLst>
          </p:cNvPr>
          <p:cNvSpPr>
            <a:spLocks noGrp="1"/>
          </p:cNvSpPr>
          <p:nvPr>
            <p:ph idx="1"/>
          </p:nvPr>
        </p:nvSpPr>
        <p:spPr/>
        <p:txBody>
          <a:bodyPr/>
          <a:lstStyle/>
          <a:p>
            <a:r>
              <a:rPr lang="en-US" altLang="zh-CN" dirty="0"/>
              <a:t>Narrow-band noise</a:t>
            </a:r>
          </a:p>
          <a:p>
            <a:r>
              <a:rPr lang="en-US" altLang="zh-CN" dirty="0"/>
              <a:t>Noise with huge energy(&gt;&gt;speech signal)</a:t>
            </a:r>
            <a:endParaRPr lang="zh-CN" altLang="en-US" dirty="0"/>
          </a:p>
        </p:txBody>
      </p:sp>
      <p:pic>
        <p:nvPicPr>
          <p:cNvPr id="7" name="图片 6">
            <a:extLst>
              <a:ext uri="{FF2B5EF4-FFF2-40B4-BE49-F238E27FC236}">
                <a16:creationId xmlns:a16="http://schemas.microsoft.com/office/drawing/2014/main" id="{CFFC5A19-B8B5-1179-6351-2E58C704EE94}"/>
              </a:ext>
            </a:extLst>
          </p:cNvPr>
          <p:cNvPicPr>
            <a:picLocks noChangeAspect="1"/>
          </p:cNvPicPr>
          <p:nvPr/>
        </p:nvPicPr>
        <p:blipFill>
          <a:blip r:embed="rId2"/>
          <a:stretch>
            <a:fillRect/>
          </a:stretch>
        </p:blipFill>
        <p:spPr>
          <a:xfrm>
            <a:off x="6788574" y="2935883"/>
            <a:ext cx="4084253" cy="3714137"/>
          </a:xfrm>
          <a:prstGeom prst="rect">
            <a:avLst/>
          </a:prstGeom>
        </p:spPr>
      </p:pic>
      <p:pic>
        <p:nvPicPr>
          <p:cNvPr id="9" name="图片 8">
            <a:extLst>
              <a:ext uri="{FF2B5EF4-FFF2-40B4-BE49-F238E27FC236}">
                <a16:creationId xmlns:a16="http://schemas.microsoft.com/office/drawing/2014/main" id="{3BB3E135-2CD9-C784-483E-8E1949CA4615}"/>
              </a:ext>
            </a:extLst>
          </p:cNvPr>
          <p:cNvPicPr>
            <a:picLocks noChangeAspect="1"/>
          </p:cNvPicPr>
          <p:nvPr/>
        </p:nvPicPr>
        <p:blipFill>
          <a:blip r:embed="rId3"/>
          <a:stretch>
            <a:fillRect/>
          </a:stretch>
        </p:blipFill>
        <p:spPr>
          <a:xfrm>
            <a:off x="6173726" y="515505"/>
            <a:ext cx="5313947" cy="2297077"/>
          </a:xfrm>
          <a:prstGeom prst="rect">
            <a:avLst/>
          </a:prstGeom>
        </p:spPr>
      </p:pic>
      <p:pic>
        <p:nvPicPr>
          <p:cNvPr id="11" name="图片 10" descr="图表&#10;&#10;AI 生成的内容可能不正确。">
            <a:extLst>
              <a:ext uri="{FF2B5EF4-FFF2-40B4-BE49-F238E27FC236}">
                <a16:creationId xmlns:a16="http://schemas.microsoft.com/office/drawing/2014/main" id="{BA6E60AF-FEBB-6516-7672-8E5733413B07}"/>
              </a:ext>
            </a:extLst>
          </p:cNvPr>
          <p:cNvPicPr>
            <a:picLocks noChangeAspect="1"/>
          </p:cNvPicPr>
          <p:nvPr/>
        </p:nvPicPr>
        <p:blipFill>
          <a:blip r:embed="rId4"/>
          <a:stretch>
            <a:fillRect/>
          </a:stretch>
        </p:blipFill>
        <p:spPr>
          <a:xfrm>
            <a:off x="1070729" y="2935883"/>
            <a:ext cx="5024477" cy="3768357"/>
          </a:xfrm>
          <a:prstGeom prst="rect">
            <a:avLst/>
          </a:prstGeom>
        </p:spPr>
      </p:pic>
    </p:spTree>
    <p:extLst>
      <p:ext uri="{BB962C8B-B14F-4D97-AF65-F5344CB8AC3E}">
        <p14:creationId xmlns:p14="http://schemas.microsoft.com/office/powerpoint/2010/main" val="2169576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37E78B-6691-62C9-79B2-F9D8C68E4076}"/>
              </a:ext>
            </a:extLst>
          </p:cNvPr>
          <p:cNvSpPr>
            <a:spLocks noGrp="1"/>
          </p:cNvSpPr>
          <p:nvPr>
            <p:ph type="title"/>
          </p:nvPr>
        </p:nvSpPr>
        <p:spPr/>
        <p:txBody>
          <a:bodyPr/>
          <a:lstStyle/>
          <a:p>
            <a:r>
              <a:rPr lang="en-US" altLang="zh-CN" dirty="0"/>
              <a:t>Intuitive idea</a:t>
            </a:r>
            <a:endParaRPr lang="zh-CN" altLang="en-US" dirty="0"/>
          </a:p>
        </p:txBody>
      </p:sp>
      <p:sp>
        <p:nvSpPr>
          <p:cNvPr id="3" name="内容占位符 2">
            <a:extLst>
              <a:ext uri="{FF2B5EF4-FFF2-40B4-BE49-F238E27FC236}">
                <a16:creationId xmlns:a16="http://schemas.microsoft.com/office/drawing/2014/main" id="{410BE840-72E0-7F69-E51D-62957FB03EA8}"/>
              </a:ext>
            </a:extLst>
          </p:cNvPr>
          <p:cNvSpPr>
            <a:spLocks noGrp="1"/>
          </p:cNvSpPr>
          <p:nvPr>
            <p:ph idx="1"/>
          </p:nvPr>
        </p:nvSpPr>
        <p:spPr/>
        <p:txBody>
          <a:bodyPr/>
          <a:lstStyle/>
          <a:p>
            <a:r>
              <a:rPr lang="en-US" altLang="zh-CN" dirty="0"/>
              <a:t>High pass filter</a:t>
            </a:r>
          </a:p>
          <a:p>
            <a:pPr marL="0" indent="0">
              <a:buNone/>
            </a:pPr>
            <a:r>
              <a:rPr lang="en-US" altLang="zh-CN" dirty="0"/>
              <a:t>    noise frequency is low, so a HPF would remove.</a:t>
            </a:r>
          </a:p>
          <a:p>
            <a:pPr marL="0" indent="0">
              <a:buNone/>
            </a:pPr>
            <a:r>
              <a:rPr lang="en-US" altLang="zh-CN" dirty="0"/>
              <a:t>    cut-off frequency fc = 1kHz</a:t>
            </a:r>
          </a:p>
        </p:txBody>
      </p:sp>
      <p:pic>
        <p:nvPicPr>
          <p:cNvPr id="5" name="图片 4">
            <a:extLst>
              <a:ext uri="{FF2B5EF4-FFF2-40B4-BE49-F238E27FC236}">
                <a16:creationId xmlns:a16="http://schemas.microsoft.com/office/drawing/2014/main" id="{061FB226-3B0F-5AE1-3566-60B49E825CEB}"/>
              </a:ext>
            </a:extLst>
          </p:cNvPr>
          <p:cNvPicPr>
            <a:picLocks noChangeAspect="1"/>
          </p:cNvPicPr>
          <p:nvPr/>
        </p:nvPicPr>
        <p:blipFill>
          <a:blip r:embed="rId2"/>
          <a:stretch>
            <a:fillRect/>
          </a:stretch>
        </p:blipFill>
        <p:spPr>
          <a:xfrm>
            <a:off x="6872288" y="2605551"/>
            <a:ext cx="4236244" cy="3823750"/>
          </a:xfrm>
          <a:prstGeom prst="rect">
            <a:avLst/>
          </a:prstGeom>
        </p:spPr>
      </p:pic>
      <p:pic>
        <p:nvPicPr>
          <p:cNvPr id="9" name="图片 8">
            <a:extLst>
              <a:ext uri="{FF2B5EF4-FFF2-40B4-BE49-F238E27FC236}">
                <a16:creationId xmlns:a16="http://schemas.microsoft.com/office/drawing/2014/main" id="{C5DCAFD7-8C40-5E41-284C-97C35CA8E997}"/>
              </a:ext>
            </a:extLst>
          </p:cNvPr>
          <p:cNvPicPr>
            <a:picLocks noChangeAspect="1"/>
          </p:cNvPicPr>
          <p:nvPr/>
        </p:nvPicPr>
        <p:blipFill>
          <a:blip r:embed="rId3"/>
          <a:stretch>
            <a:fillRect/>
          </a:stretch>
        </p:blipFill>
        <p:spPr>
          <a:xfrm>
            <a:off x="1004888" y="3295099"/>
            <a:ext cx="5462588" cy="2889007"/>
          </a:xfrm>
          <a:prstGeom prst="rect">
            <a:avLst/>
          </a:prstGeom>
        </p:spPr>
      </p:pic>
    </p:spTree>
    <p:extLst>
      <p:ext uri="{BB962C8B-B14F-4D97-AF65-F5344CB8AC3E}">
        <p14:creationId xmlns:p14="http://schemas.microsoft.com/office/powerpoint/2010/main" val="992271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DB6A2-7AA1-72D6-7F1A-B8313137E7D8}"/>
              </a:ext>
            </a:extLst>
          </p:cNvPr>
          <p:cNvSpPr>
            <a:spLocks noGrp="1"/>
          </p:cNvSpPr>
          <p:nvPr>
            <p:ph type="title"/>
          </p:nvPr>
        </p:nvSpPr>
        <p:spPr/>
        <p:txBody>
          <a:bodyPr/>
          <a:lstStyle/>
          <a:p>
            <a:r>
              <a:rPr lang="sv-SE" altLang="zh-CN" dirty="0"/>
              <a:t>Adaptive Line </a:t>
            </a:r>
            <a:r>
              <a:rPr lang="sv-SE" altLang="zh-CN" dirty="0" err="1"/>
              <a:t>Enhancer</a:t>
            </a:r>
            <a:r>
              <a:rPr lang="en-US" altLang="zh-CN" dirty="0"/>
              <a:t>(ALE)</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39CD4326-D3DA-167B-3AB2-38BD738609F6}"/>
                  </a:ext>
                </a:extLst>
              </p:cNvPr>
              <p:cNvSpPr>
                <a:spLocks noGrp="1"/>
              </p:cNvSpPr>
              <p:nvPr>
                <p:ph idx="1"/>
              </p:nvPr>
            </p:nvSpPr>
            <p:spPr/>
            <p:txBody>
              <a:bodyPr/>
              <a:lstStyle/>
              <a:p>
                <a:r>
                  <a:rPr lang="en-US" altLang="zh-CN" dirty="0"/>
                  <a:t>Note: periodic tonal noise</a:t>
                </a:r>
              </a:p>
              <a:p>
                <a:r>
                  <a:rPr lang="en-US" altLang="zh-CN" dirty="0"/>
                  <a:t>Delay input signal </a:t>
                </a:r>
                <a14:m>
                  <m:oMath xmlns:m="http://schemas.openxmlformats.org/officeDocument/2006/math">
                    <m:r>
                      <m:rPr>
                        <m:sty m:val="p"/>
                      </m:rPr>
                      <a:rPr lang="en-US" altLang="zh-CN" b="0" i="0" smtClean="0">
                        <a:latin typeface="Cambria Math" panose="02040503050406030204" pitchFamily="18" charset="0"/>
                      </a:rPr>
                      <m:t>z</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oMath>
                </a14:m>
                <a:r>
                  <a:rPr lang="en-US" altLang="zh-CN" dirty="0"/>
                  <a:t> to serve as reference </a:t>
                </a:r>
                <a14:m>
                  <m:oMath xmlns:m="http://schemas.openxmlformats.org/officeDocument/2006/math">
                    <m:r>
                      <m:rPr>
                        <m:sty m:val="p"/>
                      </m:rPr>
                      <a:rPr lang="en-US" altLang="zh-CN" dirty="0" smtClean="0">
                        <a:latin typeface="Cambria Math" panose="02040503050406030204" pitchFamily="18" charset="0"/>
                      </a:rPr>
                      <m:t>y</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𝑑𝑒𝑙𝑎𝑦</m:t>
                    </m:r>
                    <m:r>
                      <a:rPr lang="en-US" altLang="zh-CN" b="0" i="1" smtClean="0">
                        <a:latin typeface="Cambria Math" panose="02040503050406030204" pitchFamily="18" charset="0"/>
                      </a:rPr>
                      <m:t>)</m:t>
                    </m:r>
                  </m:oMath>
                </a14:m>
                <a:endParaRPr lang="en-US" altLang="zh-CN" dirty="0"/>
              </a:p>
              <a:p>
                <a:r>
                  <a:rPr lang="en-US" altLang="zh-CN" dirty="0"/>
                  <a:t>Time delay disrupts the correlation in the speech signal </a:t>
                </a:r>
              </a:p>
              <a:p>
                <a:pPr marL="0" indent="0">
                  <a:buNone/>
                </a:pPr>
                <a:r>
                  <a:rPr lang="en-US" altLang="zh-CN" dirty="0"/>
                  <a:t>    Periodic noise maintains high correlation before and after the delay</a:t>
                </a:r>
              </a:p>
              <a:p>
                <a:pPr marL="0" indent="0">
                  <a:buNone/>
                </a:pPr>
                <a:r>
                  <a:rPr lang="en-US" altLang="zh-CN" dirty="0"/>
                  <a:t>	thus we assume  </a:t>
                </a:r>
                <a14:m>
                  <m:oMath xmlns:m="http://schemas.openxmlformats.org/officeDocument/2006/math">
                    <m:r>
                      <a:rPr lang="en-US" altLang="zh-CN" b="0" i="1" smtClean="0">
                        <a:latin typeface="Cambria Math" panose="02040503050406030204" pitchFamily="18" charset="0"/>
                      </a:rPr>
                      <m:t>𝐸</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e>
                    </m:d>
                    <m:r>
                      <a:rPr lang="en-US" altLang="zh-CN" b="0" i="1" smtClean="0">
                        <a:latin typeface="Cambria Math" panose="02040503050406030204" pitchFamily="18" charset="0"/>
                      </a:rPr>
                      <m:t>=0</m:t>
                    </m:r>
                  </m:oMath>
                </a14:m>
                <a:endParaRPr lang="en-US" altLang="zh-CN" dirty="0"/>
              </a:p>
              <a:p>
                <a:pPr marL="0" indent="0">
                  <a:buNone/>
                </a:pPr>
                <a:r>
                  <a:rPr lang="en-US" altLang="zh-CN" dirty="0"/>
                  <a:t>	then </a:t>
                </a:r>
              </a:p>
              <a:p>
                <a:pPr marL="0" indent="0">
                  <a:buNone/>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𝐸</m:t>
                      </m:r>
                      <m:d>
                        <m:dPr>
                          <m:begChr m:val="{"/>
                          <m:endChr m:val="}"/>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𝑦</m:t>
                          </m:r>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𝑛</m:t>
                              </m:r>
                            </m:e>
                          </m:d>
                          <m:r>
                            <a:rPr lang="en-US" altLang="zh-CN" b="0" i="1" smtClean="0">
                              <a:solidFill>
                                <a:srgbClr val="FF0000"/>
                              </a:solidFill>
                              <a:latin typeface="Cambria Math" panose="02040503050406030204" pitchFamily="18" charset="0"/>
                            </a:rPr>
                            <m:t>𝑥</m:t>
                          </m:r>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𝑘</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𝐸</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e>
                          </m:d>
                        </m:e>
                      </m:d>
                      <m:r>
                        <a:rPr lang="en-US" altLang="zh-CN" b="0" i="1" smtClean="0">
                          <a:latin typeface="Cambria Math" panose="02040503050406030204" pitchFamily="18" charset="0"/>
                        </a:rPr>
                        <m:t>= </m:t>
                      </m:r>
                      <m:r>
                        <a:rPr lang="en-US" altLang="zh-CN" i="1">
                          <a:latin typeface="Cambria Math" panose="02040503050406030204" pitchFamily="18" charset="0"/>
                        </a:rPr>
                        <m:t>𝐸</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𝑦</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b="0" i="1" smtClean="0">
                              <a:latin typeface="Cambria Math" panose="02040503050406030204" pitchFamily="18" charset="0"/>
                            </a:rPr>
                            <m:t>𝑧</m:t>
                          </m:r>
                          <m:d>
                            <m:dPr>
                              <m:ctrlPr>
                                <a:rPr lang="en-US" altLang="zh-CN" i="1">
                                  <a:latin typeface="Cambria Math" panose="02040503050406030204" pitchFamily="18" charset="0"/>
                                </a:rPr>
                              </m:ctrlPr>
                            </m:dPr>
                            <m:e>
                              <m:r>
                                <a:rPr lang="en-US" altLang="zh-CN" i="1">
                                  <a:latin typeface="Cambria Math" panose="02040503050406030204" pitchFamily="18" charset="0"/>
                                </a:rPr>
                                <m:t>𝑘</m:t>
                              </m:r>
                            </m:e>
                          </m:d>
                        </m:e>
                      </m:d>
                      <m:r>
                        <a:rPr lang="en-US" altLang="zh-CN" b="0" i="1" smtClean="0">
                          <a:latin typeface="Cambria Math" panose="02040503050406030204" pitchFamily="18" charset="0"/>
                        </a:rPr>
                        <m:t>−</m:t>
                      </m:r>
                      <m:r>
                        <a:rPr lang="en-US" altLang="zh-CN" i="1">
                          <a:latin typeface="Cambria Math" panose="02040503050406030204" pitchFamily="18" charset="0"/>
                        </a:rPr>
                        <m:t>𝐸</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𝑦</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b="0" i="1" smtClean="0">
                              <a:latin typeface="Cambria Math" panose="02040503050406030204" pitchFamily="18" charset="0"/>
                            </a:rPr>
                            <m:t>𝑠</m:t>
                          </m:r>
                          <m:d>
                            <m:dPr>
                              <m:ctrlPr>
                                <a:rPr lang="en-US" altLang="zh-CN" i="1">
                                  <a:latin typeface="Cambria Math" panose="02040503050406030204" pitchFamily="18" charset="0"/>
                                </a:rPr>
                              </m:ctrlPr>
                            </m:dPr>
                            <m:e>
                              <m:r>
                                <a:rPr lang="en-US" altLang="zh-CN" i="1">
                                  <a:latin typeface="Cambria Math" panose="02040503050406030204" pitchFamily="18" charset="0"/>
                                </a:rPr>
                                <m:t>𝑘</m:t>
                              </m:r>
                            </m:e>
                          </m:d>
                        </m:e>
                      </m:d>
                      <m:r>
                        <a:rPr lang="en-US" altLang="zh-CN" b="0" i="1" smtClean="0">
                          <a:latin typeface="Cambria Math" panose="02040503050406030204" pitchFamily="18" charset="0"/>
                        </a:rPr>
                        <m:t>=</m:t>
                      </m:r>
                      <m:r>
                        <a:rPr lang="en-US" altLang="zh-CN" i="1" smtClean="0">
                          <a:solidFill>
                            <a:srgbClr val="FF0000"/>
                          </a:solidFill>
                          <a:latin typeface="Cambria Math" panose="02040503050406030204" pitchFamily="18" charset="0"/>
                        </a:rPr>
                        <m:t>𝐸</m:t>
                      </m:r>
                      <m:d>
                        <m:dPr>
                          <m:begChr m:val="{"/>
                          <m:endChr m:val="}"/>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𝑦</m:t>
                          </m:r>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𝑛</m:t>
                              </m:r>
                            </m:e>
                          </m:d>
                          <m:r>
                            <a:rPr lang="en-US" altLang="zh-CN" i="1">
                              <a:solidFill>
                                <a:srgbClr val="FF0000"/>
                              </a:solidFill>
                              <a:latin typeface="Cambria Math" panose="02040503050406030204" pitchFamily="18" charset="0"/>
                            </a:rPr>
                            <m:t>𝑧</m:t>
                          </m:r>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𝑘</m:t>
                              </m:r>
                            </m:e>
                          </m:d>
                        </m:e>
                      </m:d>
                    </m:oMath>
                  </m:oMathPara>
                </a14:m>
                <a:endParaRPr lang="en-US" altLang="zh-CN" dirty="0"/>
              </a:p>
            </p:txBody>
          </p:sp>
        </mc:Choice>
        <mc:Fallback>
          <p:sp>
            <p:nvSpPr>
              <p:cNvPr id="3" name="内容占位符 2">
                <a:extLst>
                  <a:ext uri="{FF2B5EF4-FFF2-40B4-BE49-F238E27FC236}">
                    <a16:creationId xmlns:a16="http://schemas.microsoft.com/office/drawing/2014/main" id="{39CD4326-D3DA-167B-3AB2-38BD738609F6}"/>
                  </a:ext>
                </a:extLst>
              </p:cNvPr>
              <p:cNvSpPr>
                <a:spLocks noGrp="1" noRot="1" noChangeAspect="1" noMove="1" noResize="1" noEditPoints="1" noAdjustHandles="1" noChangeArrowheads="1" noChangeShapeType="1" noTextEdit="1"/>
              </p:cNvSpPr>
              <p:nvPr>
                <p:ph idx="1"/>
              </p:nvPr>
            </p:nvSpPr>
            <p:spPr>
              <a:blipFill>
                <a:blip r:embed="rId2"/>
                <a:stretch>
                  <a:fillRect l="-499" t="-1231"/>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7D96C675-C2F5-015B-4484-07AE85E8833D}"/>
              </a:ext>
            </a:extLst>
          </p:cNvPr>
          <p:cNvPicPr>
            <a:picLocks noChangeAspect="1"/>
          </p:cNvPicPr>
          <p:nvPr/>
        </p:nvPicPr>
        <p:blipFill>
          <a:blip r:embed="rId3"/>
          <a:stretch>
            <a:fillRect/>
          </a:stretch>
        </p:blipFill>
        <p:spPr>
          <a:xfrm>
            <a:off x="2819400" y="4798219"/>
            <a:ext cx="5159488" cy="552450"/>
          </a:xfrm>
          <a:prstGeom prst="rect">
            <a:avLst/>
          </a:prstGeom>
        </p:spPr>
      </p:pic>
      <p:cxnSp>
        <p:nvCxnSpPr>
          <p:cNvPr id="9" name="直接箭头连接符 8">
            <a:extLst>
              <a:ext uri="{FF2B5EF4-FFF2-40B4-BE49-F238E27FC236}">
                <a16:creationId xmlns:a16="http://schemas.microsoft.com/office/drawing/2014/main" id="{D3F9C126-E92A-3B84-92CA-D0B9EBD87034}"/>
              </a:ext>
            </a:extLst>
          </p:cNvPr>
          <p:cNvCxnSpPr/>
          <p:nvPr/>
        </p:nvCxnSpPr>
        <p:spPr>
          <a:xfrm flipH="1">
            <a:off x="7500938" y="4507706"/>
            <a:ext cx="2293143" cy="392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7909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C2BC7C-B6D6-34C5-E70A-7BC12B4A9865}"/>
              </a:ext>
            </a:extLst>
          </p:cNvPr>
          <p:cNvSpPr>
            <a:spLocks noGrp="1"/>
          </p:cNvSpPr>
          <p:nvPr>
            <p:ph type="title"/>
          </p:nvPr>
        </p:nvSpPr>
        <p:spPr/>
        <p:txBody>
          <a:bodyPr/>
          <a:lstStyle/>
          <a:p>
            <a:r>
              <a:rPr lang="en-US" altLang="zh-CN" dirty="0"/>
              <a:t>LMS</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88D9593-79A9-55DD-B57F-627FE5044830}"/>
                  </a:ext>
                </a:extLst>
              </p:cNvPr>
              <p:cNvSpPr>
                <a:spLocks noGrp="1"/>
              </p:cNvSpPr>
              <p:nvPr>
                <p:ph idx="1"/>
              </p:nvPr>
            </p:nvSpPr>
            <p:spPr>
              <a:xfrm>
                <a:off x="600075" y="1858056"/>
                <a:ext cx="10990263" cy="4453808"/>
              </a:xfrm>
            </p:spPr>
            <p:txBody>
              <a:bodyPr/>
              <a:lstStyle/>
              <a:p>
                <a:r>
                  <a:rPr lang="en-US" altLang="zh-CN" b="0" dirty="0"/>
                  <a:t>Target: estimate </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oMath>
                </a14:m>
                <a:r>
                  <a:rPr lang="en-US" altLang="zh-CN" dirty="0"/>
                  <a:t> from </a:t>
                </a:r>
                <a14:m>
                  <m:oMath xmlns:m="http://schemas.openxmlformats.org/officeDocument/2006/math">
                    <m:r>
                      <m:rPr>
                        <m:sty m:val="p"/>
                      </m:rPr>
                      <a:rPr lang="en-US" altLang="zh-CN">
                        <a:latin typeface="Cambria Math" panose="02040503050406030204" pitchFamily="18" charset="0"/>
                      </a:rPr>
                      <m:t>y</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a14:m>
                <a:endParaRPr lang="en-US" altLang="zh-CN" b="1" dirty="0"/>
              </a:p>
              <a:p>
                <a14:m>
                  <m:oMath xmlns:m="http://schemas.openxmlformats.org/officeDocument/2006/math">
                    <m:r>
                      <m:rPr>
                        <m:sty m:val="p"/>
                      </m:rPr>
                      <a:rPr lang="en-US" altLang="zh-CN" dirty="0" smtClean="0">
                        <a:latin typeface="Cambria Math" panose="02040503050406030204" pitchFamily="18" charset="0"/>
                      </a:rPr>
                      <m:t>y</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𝑑𝑒𝑙𝑎𝑦</m:t>
                    </m:r>
                    <m:r>
                      <a:rPr lang="en-US" altLang="zh-CN" b="0" i="1" smtClean="0">
                        <a:latin typeface="Cambria Math" panose="02040503050406030204" pitchFamily="18" charset="0"/>
                      </a:rPr>
                      <m:t>)</m:t>
                    </m:r>
                  </m:oMath>
                </a14:m>
                <a:endParaRPr lang="en-US" altLang="zh-CN" b="1" dirty="0"/>
              </a:p>
              <a:p>
                <a:r>
                  <a:rPr lang="en-US" altLang="zh-CN" dirty="0"/>
                  <a:t>Iterate:</a:t>
                </a:r>
                <a:endParaRPr lang="zh-CN" altLang="en-US" dirty="0"/>
              </a:p>
            </p:txBody>
          </p:sp>
        </mc:Choice>
        <mc:Fallback>
          <p:sp>
            <p:nvSpPr>
              <p:cNvPr id="3" name="内容占位符 2">
                <a:extLst>
                  <a:ext uri="{FF2B5EF4-FFF2-40B4-BE49-F238E27FC236}">
                    <a16:creationId xmlns:a16="http://schemas.microsoft.com/office/drawing/2014/main" id="{188D9593-79A9-55DD-B57F-627FE5044830}"/>
                  </a:ext>
                </a:extLst>
              </p:cNvPr>
              <p:cNvSpPr>
                <a:spLocks noGrp="1" noRot="1" noChangeAspect="1" noMove="1" noResize="1" noEditPoints="1" noAdjustHandles="1" noChangeArrowheads="1" noChangeShapeType="1" noTextEdit="1"/>
              </p:cNvSpPr>
              <p:nvPr>
                <p:ph idx="1"/>
              </p:nvPr>
            </p:nvSpPr>
            <p:spPr>
              <a:xfrm>
                <a:off x="600075" y="1858056"/>
                <a:ext cx="10990263" cy="4453808"/>
              </a:xfrm>
              <a:blipFill>
                <a:blip r:embed="rId2"/>
                <a:stretch>
                  <a:fillRect l="-499" t="-1370"/>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318B71CF-F739-8D6B-471F-D90C2A83E89D}"/>
              </a:ext>
            </a:extLst>
          </p:cNvPr>
          <p:cNvPicPr>
            <a:picLocks noChangeAspect="1"/>
          </p:cNvPicPr>
          <p:nvPr/>
        </p:nvPicPr>
        <p:blipFill>
          <a:blip r:embed="rId3"/>
          <a:stretch>
            <a:fillRect/>
          </a:stretch>
        </p:blipFill>
        <p:spPr>
          <a:xfrm>
            <a:off x="838200" y="4289943"/>
            <a:ext cx="5474643" cy="1062100"/>
          </a:xfrm>
          <a:prstGeom prst="rect">
            <a:avLst/>
          </a:prstGeom>
        </p:spPr>
      </p:pic>
      <p:pic>
        <p:nvPicPr>
          <p:cNvPr id="13" name="图片 12">
            <a:extLst>
              <a:ext uri="{FF2B5EF4-FFF2-40B4-BE49-F238E27FC236}">
                <a16:creationId xmlns:a16="http://schemas.microsoft.com/office/drawing/2014/main" id="{BFE24040-A081-2DD5-AE1B-ABE9EF7207BA}"/>
              </a:ext>
            </a:extLst>
          </p:cNvPr>
          <p:cNvPicPr>
            <a:picLocks noChangeAspect="1"/>
          </p:cNvPicPr>
          <p:nvPr/>
        </p:nvPicPr>
        <p:blipFill>
          <a:blip r:embed="rId4"/>
          <a:stretch>
            <a:fillRect/>
          </a:stretch>
        </p:blipFill>
        <p:spPr>
          <a:xfrm>
            <a:off x="781050" y="3764790"/>
            <a:ext cx="1800225" cy="466725"/>
          </a:xfrm>
          <a:prstGeom prst="rect">
            <a:avLst/>
          </a:prstGeom>
        </p:spPr>
      </p:pic>
      <mc:AlternateContent xmlns:mc="http://schemas.openxmlformats.org/markup-compatibility/2006">
        <mc:Choice xmlns:a14="http://schemas.microsoft.com/office/drawing/2010/main" Requires="a14">
          <p:sp>
            <p:nvSpPr>
              <p:cNvPr id="14" name="内容占位符 2">
                <a:extLst>
                  <a:ext uri="{FF2B5EF4-FFF2-40B4-BE49-F238E27FC236}">
                    <a16:creationId xmlns:a16="http://schemas.microsoft.com/office/drawing/2014/main" id="{04374EE8-4879-C85F-68E6-27108EAFF9C9}"/>
                  </a:ext>
                </a:extLst>
              </p:cNvPr>
              <p:cNvSpPr txBox="1">
                <a:spLocks/>
              </p:cNvSpPr>
              <p:nvPr/>
            </p:nvSpPr>
            <p:spPr>
              <a:xfrm>
                <a:off x="6884322" y="1694108"/>
                <a:ext cx="5009845" cy="46080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Parameters: </a:t>
                </a:r>
              </a:p>
              <a:p>
                <a:r>
                  <a:rPr lang="en-US" altLang="zh-CN" b="0" dirty="0"/>
                  <a:t>Filter order – </a:t>
                </a:r>
                <a14:m>
                  <m:oMath xmlns:m="http://schemas.openxmlformats.org/officeDocument/2006/math">
                    <m:r>
                      <a:rPr lang="en-US" altLang="zh-CN" b="0" i="1" smtClean="0">
                        <a:latin typeface="Cambria Math" panose="02040503050406030204" pitchFamily="18" charset="0"/>
                      </a:rPr>
                      <m:t>𝑀</m:t>
                    </m:r>
                  </m:oMath>
                </a14:m>
                <a:endParaRPr lang="en-US" altLang="zh-CN" b="0" dirty="0"/>
              </a:p>
              <a:p>
                <a:pPr marL="0" indent="0">
                  <a:buNone/>
                </a:pPr>
                <a:r>
                  <a:rPr lang="en-US" altLang="zh-CN" dirty="0"/>
                  <a:t>     </a:t>
                </a:r>
                <a14:m>
                  <m:oMath xmlns:m="http://schemas.openxmlformats.org/officeDocument/2006/math">
                    <m:r>
                      <a:rPr lang="en-US" altLang="zh-CN" b="0" i="1" smtClean="0">
                        <a:latin typeface="Cambria Math" panose="02040503050406030204" pitchFamily="18" charset="0"/>
                      </a:rPr>
                      <m:t>𝑀</m:t>
                    </m:r>
                  </m:oMath>
                </a14:m>
                <a:r>
                  <a:rPr lang="en-US" altLang="zh-CN" b="0" dirty="0"/>
                  <a:t> should cover at least one noise     period</a:t>
                </a:r>
              </a:p>
              <a:p>
                <a:r>
                  <a:rPr lang="en-US" altLang="zh-CN" b="0" dirty="0"/>
                  <a:t>Delay time – </a:t>
                </a:r>
                <a14:m>
                  <m:oMath xmlns:m="http://schemas.openxmlformats.org/officeDocument/2006/math">
                    <m:r>
                      <m:rPr>
                        <m:sty m:val="p"/>
                      </m:rPr>
                      <a:rPr lang="en-US" altLang="zh-CN" b="0" i="0" dirty="0" smtClean="0">
                        <a:latin typeface="Cambria Math" panose="02040503050406030204" pitchFamily="18" charset="0"/>
                      </a:rPr>
                      <m:t>delay</m:t>
                    </m:r>
                  </m:oMath>
                </a14:m>
                <a:endParaRPr lang="en-US" altLang="zh-CN" b="1" dirty="0"/>
              </a:p>
              <a:p>
                <a:r>
                  <a:rPr lang="en-US" altLang="zh-CN" dirty="0" err="1"/>
                  <a:t>Stepsize</a:t>
                </a:r>
                <a:r>
                  <a:rPr lang="en-US" altLang="zh-CN" dirty="0"/>
                  <a:t> -  </a:t>
                </a:r>
                <a14:m>
                  <m:oMath xmlns:m="http://schemas.openxmlformats.org/officeDocument/2006/math">
                    <m:r>
                      <a:rPr lang="en-US" altLang="zh-CN" b="0" i="1" smtClean="0">
                        <a:latin typeface="Cambria Math" panose="02040503050406030204" pitchFamily="18" charset="0"/>
                      </a:rPr>
                      <m:t>𝜇</m:t>
                    </m:r>
                  </m:oMath>
                </a14:m>
                <a:endParaRPr lang="en-US" altLang="zh-CN" b="1" dirty="0"/>
              </a:p>
              <a:p>
                <a:endParaRPr lang="en-US" altLang="zh-CN" dirty="0"/>
              </a:p>
              <a:p>
                <a:endParaRPr lang="en-US" altLang="zh-CN" b="1" dirty="0"/>
              </a:p>
            </p:txBody>
          </p:sp>
        </mc:Choice>
        <mc:Fallback>
          <p:sp>
            <p:nvSpPr>
              <p:cNvPr id="14" name="内容占位符 2">
                <a:extLst>
                  <a:ext uri="{FF2B5EF4-FFF2-40B4-BE49-F238E27FC236}">
                    <a16:creationId xmlns:a16="http://schemas.microsoft.com/office/drawing/2014/main" id="{04374EE8-4879-C85F-68E6-27108EAFF9C9}"/>
                  </a:ext>
                </a:extLst>
              </p:cNvPr>
              <p:cNvSpPr txBox="1">
                <a:spLocks noRot="1" noChangeAspect="1" noMove="1" noResize="1" noEditPoints="1" noAdjustHandles="1" noChangeArrowheads="1" noChangeShapeType="1" noTextEdit="1"/>
              </p:cNvSpPr>
              <p:nvPr/>
            </p:nvSpPr>
            <p:spPr>
              <a:xfrm>
                <a:off x="6884322" y="1694108"/>
                <a:ext cx="5009845" cy="4608088"/>
              </a:xfrm>
              <a:prstGeom prst="rect">
                <a:avLst/>
              </a:prstGeom>
              <a:blipFill>
                <a:blip r:embed="rId5"/>
                <a:stretch>
                  <a:fillRect l="-1217" t="-1323"/>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E6518B8E-6B99-CD6F-9241-AAC6E1859699}"/>
              </a:ext>
            </a:extLst>
          </p:cNvPr>
          <p:cNvPicPr>
            <a:picLocks noChangeAspect="1"/>
          </p:cNvPicPr>
          <p:nvPr/>
        </p:nvPicPr>
        <p:blipFill>
          <a:blip r:embed="rId6"/>
          <a:stretch>
            <a:fillRect/>
          </a:stretch>
        </p:blipFill>
        <p:spPr>
          <a:xfrm>
            <a:off x="683492" y="3230591"/>
            <a:ext cx="4669632" cy="534199"/>
          </a:xfrm>
          <a:prstGeom prst="rect">
            <a:avLst/>
          </a:prstGeom>
        </p:spPr>
      </p:pic>
      <p:pic>
        <p:nvPicPr>
          <p:cNvPr id="18" name="图片 17">
            <a:extLst>
              <a:ext uri="{FF2B5EF4-FFF2-40B4-BE49-F238E27FC236}">
                <a16:creationId xmlns:a16="http://schemas.microsoft.com/office/drawing/2014/main" id="{98B777A8-3F40-312F-2051-0366FD405844}"/>
              </a:ext>
            </a:extLst>
          </p:cNvPr>
          <p:cNvPicPr>
            <a:picLocks noChangeAspect="1"/>
          </p:cNvPicPr>
          <p:nvPr/>
        </p:nvPicPr>
        <p:blipFill>
          <a:blip r:embed="rId7"/>
          <a:stretch>
            <a:fillRect/>
          </a:stretch>
        </p:blipFill>
        <p:spPr>
          <a:xfrm>
            <a:off x="7041930" y="3873843"/>
            <a:ext cx="3286723" cy="2632033"/>
          </a:xfrm>
          <a:prstGeom prst="rect">
            <a:avLst/>
          </a:prstGeom>
        </p:spPr>
      </p:pic>
    </p:spTree>
    <p:extLst>
      <p:ext uri="{BB962C8B-B14F-4D97-AF65-F5344CB8AC3E}">
        <p14:creationId xmlns:p14="http://schemas.microsoft.com/office/powerpoint/2010/main" val="3693789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41D802-4C2C-3331-38D7-F9259B009B32}"/>
              </a:ext>
            </a:extLst>
          </p:cNvPr>
          <p:cNvSpPr>
            <a:spLocks noGrp="1"/>
          </p:cNvSpPr>
          <p:nvPr>
            <p:ph type="title"/>
          </p:nvPr>
        </p:nvSpPr>
        <p:spPr/>
        <p:txBody>
          <a:bodyPr/>
          <a:lstStyle/>
          <a:p>
            <a:r>
              <a:rPr lang="en-US" altLang="zh-CN" dirty="0"/>
              <a:t>LMS results</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1B0C131-355C-22D0-F80E-C389DC30105D}"/>
                  </a:ext>
                </a:extLst>
              </p:cNvPr>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=128</m:t>
                    </m:r>
                  </m:oMath>
                </a14:m>
                <a:endParaRPr lang="en-US" altLang="zh-CN" b="0" dirty="0"/>
              </a:p>
              <a:p>
                <a:r>
                  <a:rPr lang="en-US" altLang="zh-CN" b="0" dirty="0"/>
                  <a:t>delay</a:t>
                </a:r>
                <a14:m>
                  <m:oMath xmlns:m="http://schemas.openxmlformats.org/officeDocument/2006/math">
                    <m:r>
                      <a:rPr lang="en-US" altLang="zh-CN" b="0" i="1" smtClean="0">
                        <a:latin typeface="Cambria Math" panose="02040503050406030204" pitchFamily="18" charset="0"/>
                      </a:rPr>
                      <m:t>=35</m:t>
                    </m:r>
                  </m:oMath>
                </a14:m>
                <a:r>
                  <a:rPr lang="en-US" altLang="zh-CN" b="0" dirty="0"/>
                  <a:t> (delay 35 sampling points)</a:t>
                </a:r>
              </a:p>
              <a:p>
                <a14:m>
                  <m:oMath xmlns:m="http://schemas.openxmlformats.org/officeDocument/2006/math">
                    <m:r>
                      <a:rPr lang="en-US" altLang="zh-CN" b="0" i="1" smtClean="0">
                        <a:latin typeface="Cambria Math" panose="02040503050406030204" pitchFamily="18" charset="0"/>
                      </a:rPr>
                      <m:t>𝜇</m:t>
                    </m:r>
                    <m:r>
                      <a:rPr lang="en-US" altLang="zh-CN" b="0" i="1" smtClean="0">
                        <a:latin typeface="Cambria Math" panose="02040503050406030204" pitchFamily="18" charset="0"/>
                      </a:rPr>
                      <m:t>=0.01</m:t>
                    </m:r>
                  </m:oMath>
                </a14:m>
                <a:r>
                  <a:rPr lang="en-US" altLang="zh-CN" b="0" dirty="0"/>
                  <a:t>,</a:t>
                </a:r>
                <a:r>
                  <a:rPr lang="en-US" altLang="zh-CN" dirty="0"/>
                  <a:t> </a:t>
                </a:r>
                <a14:m>
                  <m:oMath xmlns:m="http://schemas.openxmlformats.org/officeDocument/2006/math">
                    <m:r>
                      <a:rPr lang="en-US" altLang="zh-CN" b="0" i="0" smtClean="0">
                        <a:latin typeface="Cambria Math" panose="02040503050406030204" pitchFamily="18" charset="0"/>
                      </a:rPr>
                      <m:t>0&lt;</m:t>
                    </m:r>
                    <m:r>
                      <a:rPr lang="en-US" altLang="zh-CN" b="0" i="1" smtClean="0">
                        <a:latin typeface="Cambria Math" panose="02040503050406030204" pitchFamily="18" charset="0"/>
                      </a:rPr>
                      <m:t>𝜇</m:t>
                    </m:r>
                    <m:r>
                      <a:rPr lang="en-US" altLang="zh-CN" b="0" i="1" smtClean="0">
                        <a:latin typeface="Cambria Math" panose="02040503050406030204" pitchFamily="18" charset="0"/>
                      </a:rPr>
                      <m:t>&lt;2/</m:t>
                    </m:r>
                    <m:r>
                      <a:rPr lang="en-US" altLang="zh-CN" b="0" i="1" smtClean="0">
                        <a:latin typeface="Cambria Math" panose="02040503050406030204" pitchFamily="18" charset="0"/>
                      </a:rPr>
                      <m:t>𝜆</m:t>
                    </m:r>
                  </m:oMath>
                </a14:m>
                <a:r>
                  <a:rPr lang="en-US" altLang="zh-CN" b="0" dirty="0"/>
                  <a:t>   </a:t>
                </a:r>
              </a:p>
              <a:p>
                <a:endParaRPr lang="en-US" altLang="zh-CN" b="0" dirty="0"/>
              </a:p>
              <a:p>
                <a:endParaRPr lang="zh-CN" altLang="en-US" dirty="0"/>
              </a:p>
            </p:txBody>
          </p:sp>
        </mc:Choice>
        <mc:Fallback>
          <p:sp>
            <p:nvSpPr>
              <p:cNvPr id="3" name="内容占位符 2">
                <a:extLst>
                  <a:ext uri="{FF2B5EF4-FFF2-40B4-BE49-F238E27FC236}">
                    <a16:creationId xmlns:a16="http://schemas.microsoft.com/office/drawing/2014/main" id="{C1B0C131-355C-22D0-F80E-C389DC30105D}"/>
                  </a:ext>
                </a:extLst>
              </p:cNvPr>
              <p:cNvSpPr>
                <a:spLocks noGrp="1" noRot="1" noChangeAspect="1" noMove="1" noResize="1" noEditPoints="1" noAdjustHandles="1" noChangeArrowheads="1" noChangeShapeType="1" noTextEdit="1"/>
              </p:cNvSpPr>
              <p:nvPr>
                <p:ph idx="1"/>
              </p:nvPr>
            </p:nvSpPr>
            <p:spPr>
              <a:blipFill>
                <a:blip r:embed="rId2"/>
                <a:stretch>
                  <a:fillRect l="-499" t="-1094"/>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DA47DCC3-2169-44D4-2304-73DA5890E049}"/>
              </a:ext>
            </a:extLst>
          </p:cNvPr>
          <p:cNvPicPr>
            <a:picLocks noChangeAspect="1"/>
          </p:cNvPicPr>
          <p:nvPr/>
        </p:nvPicPr>
        <p:blipFill>
          <a:blip r:embed="rId3"/>
          <a:stretch>
            <a:fillRect/>
          </a:stretch>
        </p:blipFill>
        <p:spPr>
          <a:xfrm>
            <a:off x="502444" y="2971800"/>
            <a:ext cx="5849620" cy="3498056"/>
          </a:xfrm>
          <a:prstGeom prst="rect">
            <a:avLst/>
          </a:prstGeom>
        </p:spPr>
      </p:pic>
      <p:pic>
        <p:nvPicPr>
          <p:cNvPr id="7" name="图片 6">
            <a:extLst>
              <a:ext uri="{FF2B5EF4-FFF2-40B4-BE49-F238E27FC236}">
                <a16:creationId xmlns:a16="http://schemas.microsoft.com/office/drawing/2014/main" id="{A88C26A1-951D-8469-DE4A-BA3F3729E04D}"/>
              </a:ext>
            </a:extLst>
          </p:cNvPr>
          <p:cNvPicPr>
            <a:picLocks noChangeAspect="1"/>
          </p:cNvPicPr>
          <p:nvPr/>
        </p:nvPicPr>
        <p:blipFill>
          <a:blip r:embed="rId4"/>
          <a:stretch>
            <a:fillRect/>
          </a:stretch>
        </p:blipFill>
        <p:spPr>
          <a:xfrm>
            <a:off x="6741039" y="2266121"/>
            <a:ext cx="4763574" cy="4060031"/>
          </a:xfrm>
          <a:prstGeom prst="rect">
            <a:avLst/>
          </a:prstGeom>
        </p:spPr>
      </p:pic>
    </p:spTree>
    <p:extLst>
      <p:ext uri="{BB962C8B-B14F-4D97-AF65-F5344CB8AC3E}">
        <p14:creationId xmlns:p14="http://schemas.microsoft.com/office/powerpoint/2010/main" val="830748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2DB119-EAAF-16B9-9E2E-EEA153942107}"/>
              </a:ext>
            </a:extLst>
          </p:cNvPr>
          <p:cNvSpPr>
            <a:spLocks noGrp="1"/>
          </p:cNvSpPr>
          <p:nvPr>
            <p:ph type="title"/>
          </p:nvPr>
        </p:nvSpPr>
        <p:spPr/>
        <p:txBody>
          <a:bodyPr/>
          <a:lstStyle/>
          <a:p>
            <a:r>
              <a:rPr lang="en-US" altLang="zh-CN" dirty="0"/>
              <a:t>NLMS</a:t>
            </a:r>
            <a:endParaRPr lang="zh-CN" altLang="en-US" dirty="0"/>
          </a:p>
        </p:txBody>
      </p:sp>
      <p:sp>
        <p:nvSpPr>
          <p:cNvPr id="3" name="内容占位符 2">
            <a:extLst>
              <a:ext uri="{FF2B5EF4-FFF2-40B4-BE49-F238E27FC236}">
                <a16:creationId xmlns:a16="http://schemas.microsoft.com/office/drawing/2014/main" id="{56178288-302E-3938-2CB2-33BC444DFC14}"/>
              </a:ext>
            </a:extLst>
          </p:cNvPr>
          <p:cNvSpPr>
            <a:spLocks noGrp="1"/>
          </p:cNvSpPr>
          <p:nvPr>
            <p:ph idx="1"/>
          </p:nvPr>
        </p:nvSpPr>
        <p:spPr/>
        <p:txBody>
          <a:bodyPr/>
          <a:lstStyle/>
          <a:p>
            <a:r>
              <a:rPr lang="en-US" altLang="zh-CN" dirty="0"/>
              <a:t>Update </a:t>
            </a:r>
            <a:r>
              <a:rPr lang="en-US" altLang="zh-CN" dirty="0" err="1"/>
              <a:t>stepsize</a:t>
            </a:r>
            <a:r>
              <a:rPr lang="en-US" altLang="zh-CN" dirty="0"/>
              <a:t> in each iteration</a:t>
            </a:r>
          </a:p>
          <a:p>
            <a:r>
              <a:rPr lang="en-US" altLang="zh-CN" dirty="0"/>
              <a:t>Iterate:</a:t>
            </a:r>
          </a:p>
          <a:p>
            <a:endParaRPr lang="zh-CN" altLang="en-US" dirty="0"/>
          </a:p>
        </p:txBody>
      </p:sp>
      <p:pic>
        <p:nvPicPr>
          <p:cNvPr id="4" name="图片 3">
            <a:extLst>
              <a:ext uri="{FF2B5EF4-FFF2-40B4-BE49-F238E27FC236}">
                <a16:creationId xmlns:a16="http://schemas.microsoft.com/office/drawing/2014/main" id="{0B34BD7D-7558-E3F1-2988-1EB4EBA8E5EA}"/>
              </a:ext>
            </a:extLst>
          </p:cNvPr>
          <p:cNvPicPr>
            <a:picLocks noChangeAspect="1"/>
          </p:cNvPicPr>
          <p:nvPr/>
        </p:nvPicPr>
        <p:blipFill>
          <a:blip r:embed="rId2"/>
          <a:stretch>
            <a:fillRect/>
          </a:stretch>
        </p:blipFill>
        <p:spPr>
          <a:xfrm>
            <a:off x="838200" y="4289943"/>
            <a:ext cx="5474643" cy="1062100"/>
          </a:xfrm>
          <a:prstGeom prst="rect">
            <a:avLst/>
          </a:prstGeom>
        </p:spPr>
      </p:pic>
      <p:pic>
        <p:nvPicPr>
          <p:cNvPr id="5" name="图片 4">
            <a:extLst>
              <a:ext uri="{FF2B5EF4-FFF2-40B4-BE49-F238E27FC236}">
                <a16:creationId xmlns:a16="http://schemas.microsoft.com/office/drawing/2014/main" id="{99659DAC-B0D3-0C95-1DB7-CDB33A50F47C}"/>
              </a:ext>
            </a:extLst>
          </p:cNvPr>
          <p:cNvPicPr>
            <a:picLocks noChangeAspect="1"/>
          </p:cNvPicPr>
          <p:nvPr/>
        </p:nvPicPr>
        <p:blipFill>
          <a:blip r:embed="rId3"/>
          <a:stretch>
            <a:fillRect/>
          </a:stretch>
        </p:blipFill>
        <p:spPr>
          <a:xfrm>
            <a:off x="838200" y="3755106"/>
            <a:ext cx="1800225" cy="466725"/>
          </a:xfrm>
          <a:prstGeom prst="rect">
            <a:avLst/>
          </a:prstGeom>
        </p:spPr>
      </p:pic>
      <p:pic>
        <p:nvPicPr>
          <p:cNvPr id="6" name="图片 5">
            <a:extLst>
              <a:ext uri="{FF2B5EF4-FFF2-40B4-BE49-F238E27FC236}">
                <a16:creationId xmlns:a16="http://schemas.microsoft.com/office/drawing/2014/main" id="{B94FCBF9-04FC-9BC0-E015-E33F8B3D6F56}"/>
              </a:ext>
            </a:extLst>
          </p:cNvPr>
          <p:cNvPicPr>
            <a:picLocks noChangeAspect="1"/>
          </p:cNvPicPr>
          <p:nvPr/>
        </p:nvPicPr>
        <p:blipFill>
          <a:blip r:embed="rId4"/>
          <a:stretch>
            <a:fillRect/>
          </a:stretch>
        </p:blipFill>
        <p:spPr>
          <a:xfrm>
            <a:off x="690636" y="2568057"/>
            <a:ext cx="4669632" cy="534199"/>
          </a:xfrm>
          <a:prstGeom prst="rect">
            <a:avLst/>
          </a:prstGeom>
        </p:spPr>
      </p:pic>
      <p:pic>
        <p:nvPicPr>
          <p:cNvPr id="8" name="图片 7" descr="钟表的特写&#10;&#10;AI 生成的内容可能不正确。">
            <a:extLst>
              <a:ext uri="{FF2B5EF4-FFF2-40B4-BE49-F238E27FC236}">
                <a16:creationId xmlns:a16="http://schemas.microsoft.com/office/drawing/2014/main" id="{725A090B-AA62-E03F-3D33-6E36F1C514D1}"/>
              </a:ext>
            </a:extLst>
          </p:cNvPr>
          <p:cNvPicPr>
            <a:picLocks noChangeAspect="1"/>
          </p:cNvPicPr>
          <p:nvPr/>
        </p:nvPicPr>
        <p:blipFill>
          <a:blip r:embed="rId5"/>
          <a:stretch>
            <a:fillRect/>
          </a:stretch>
        </p:blipFill>
        <p:spPr>
          <a:xfrm>
            <a:off x="653727" y="3021681"/>
            <a:ext cx="2371725" cy="733425"/>
          </a:xfrm>
          <a:prstGeom prst="rect">
            <a:avLst/>
          </a:prstGeom>
        </p:spPr>
      </p:pic>
      <mc:AlternateContent xmlns:mc="http://schemas.openxmlformats.org/markup-compatibility/2006">
        <mc:Choice xmlns:a14="http://schemas.microsoft.com/office/drawing/2010/main" Requires="a14">
          <p:sp>
            <p:nvSpPr>
              <p:cNvPr id="9" name="内容占位符 2">
                <a:extLst>
                  <a:ext uri="{FF2B5EF4-FFF2-40B4-BE49-F238E27FC236}">
                    <a16:creationId xmlns:a16="http://schemas.microsoft.com/office/drawing/2014/main" id="{F28E82F3-341F-A234-F94D-8D6906FC4D99}"/>
                  </a:ext>
                </a:extLst>
              </p:cNvPr>
              <p:cNvSpPr txBox="1">
                <a:spLocks/>
              </p:cNvSpPr>
              <p:nvPr/>
            </p:nvSpPr>
            <p:spPr>
              <a:xfrm>
                <a:off x="6946106" y="1780916"/>
                <a:ext cx="5009845" cy="46080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Parameters: </a:t>
                </a:r>
              </a:p>
              <a:p>
                <a:r>
                  <a:rPr lang="en-US" altLang="zh-CN" b="0" dirty="0"/>
                  <a:t>Filter order – </a:t>
                </a:r>
                <a14:m>
                  <m:oMath xmlns:m="http://schemas.openxmlformats.org/officeDocument/2006/math">
                    <m:r>
                      <a:rPr lang="en-US" altLang="zh-CN" b="0" i="1" smtClean="0">
                        <a:latin typeface="Cambria Math" panose="02040503050406030204" pitchFamily="18" charset="0"/>
                      </a:rPr>
                      <m:t>𝑀</m:t>
                    </m:r>
                  </m:oMath>
                </a14:m>
                <a:endParaRPr lang="en-US" altLang="zh-CN" b="0" dirty="0"/>
              </a:p>
              <a:p>
                <a:r>
                  <a:rPr lang="en-US" altLang="zh-CN" b="0" dirty="0"/>
                  <a:t>Delay time – </a:t>
                </a:r>
                <a14:m>
                  <m:oMath xmlns:m="http://schemas.openxmlformats.org/officeDocument/2006/math">
                    <m:r>
                      <m:rPr>
                        <m:sty m:val="p"/>
                      </m:rPr>
                      <a:rPr lang="en-US" altLang="zh-CN" b="0" i="0" dirty="0" smtClean="0">
                        <a:latin typeface="Cambria Math" panose="02040503050406030204" pitchFamily="18" charset="0"/>
                      </a:rPr>
                      <m:t>delay</m:t>
                    </m:r>
                  </m:oMath>
                </a14:m>
                <a:endParaRPr lang="en-US" altLang="zh-CN" b="1" dirty="0"/>
              </a:p>
              <a:p>
                <a:r>
                  <a:rPr lang="en-US" altLang="zh-CN" dirty="0" err="1"/>
                  <a:t>Stepsize</a:t>
                </a:r>
                <a:r>
                  <a:rPr lang="en-US" altLang="zh-CN" dirty="0"/>
                  <a:t> -  </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𝜇</m:t>
                        </m:r>
                      </m:e>
                    </m:acc>
                  </m:oMath>
                </a14:m>
                <a:endParaRPr lang="en-US" altLang="zh-CN" b="1" dirty="0"/>
              </a:p>
              <a:p>
                <a:endParaRPr lang="en-US" altLang="zh-CN" dirty="0"/>
              </a:p>
              <a:p>
                <a:endParaRPr lang="en-US" altLang="zh-CN" b="1" dirty="0"/>
              </a:p>
            </p:txBody>
          </p:sp>
        </mc:Choice>
        <mc:Fallback>
          <p:sp>
            <p:nvSpPr>
              <p:cNvPr id="9" name="内容占位符 2">
                <a:extLst>
                  <a:ext uri="{FF2B5EF4-FFF2-40B4-BE49-F238E27FC236}">
                    <a16:creationId xmlns:a16="http://schemas.microsoft.com/office/drawing/2014/main" id="{F28E82F3-341F-A234-F94D-8D6906FC4D99}"/>
                  </a:ext>
                </a:extLst>
              </p:cNvPr>
              <p:cNvSpPr txBox="1">
                <a:spLocks noRot="1" noChangeAspect="1" noMove="1" noResize="1" noEditPoints="1" noAdjustHandles="1" noChangeArrowheads="1" noChangeShapeType="1" noTextEdit="1"/>
              </p:cNvSpPr>
              <p:nvPr/>
            </p:nvSpPr>
            <p:spPr>
              <a:xfrm>
                <a:off x="6946106" y="1780916"/>
                <a:ext cx="5009845" cy="4608088"/>
              </a:xfrm>
              <a:prstGeom prst="rect">
                <a:avLst/>
              </a:prstGeom>
              <a:blipFill>
                <a:blip r:embed="rId6"/>
                <a:stretch>
                  <a:fillRect l="-1095" t="-11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9256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4143F4-A9FF-B034-5B16-7FB4D2D33CB6}"/>
              </a:ext>
            </a:extLst>
          </p:cNvPr>
          <p:cNvSpPr>
            <a:spLocks noGrp="1"/>
          </p:cNvSpPr>
          <p:nvPr>
            <p:ph type="title"/>
          </p:nvPr>
        </p:nvSpPr>
        <p:spPr/>
        <p:txBody>
          <a:bodyPr/>
          <a:lstStyle/>
          <a:p>
            <a:r>
              <a:rPr lang="en-US" altLang="zh-CN" dirty="0"/>
              <a:t>NLMS results</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92880687-C893-E952-A648-9BAB26C641EC}"/>
                  </a:ext>
                </a:extLst>
              </p:cNvPr>
              <p:cNvSpPr>
                <a:spLocks noGrp="1"/>
              </p:cNvSpPr>
              <p:nvPr>
                <p:ph idx="1"/>
              </p:nvPr>
            </p:nvSpPr>
            <p:spPr/>
            <p:txBody>
              <a:bodyPr/>
              <a:lstStyle/>
              <a:p>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=128</m:t>
                    </m:r>
                  </m:oMath>
                </a14:m>
                <a:endParaRPr lang="en-US" altLang="zh-CN" b="0" dirty="0"/>
              </a:p>
              <a:p>
                <a:r>
                  <a:rPr lang="en-US" altLang="zh-CN" b="0" dirty="0"/>
                  <a:t>delay</a:t>
                </a:r>
                <a14:m>
                  <m:oMath xmlns:m="http://schemas.openxmlformats.org/officeDocument/2006/math">
                    <m:r>
                      <a:rPr lang="en-US" altLang="zh-CN" b="0" i="1" smtClean="0">
                        <a:latin typeface="Cambria Math" panose="02040503050406030204" pitchFamily="18" charset="0"/>
                      </a:rPr>
                      <m:t>=35</m:t>
                    </m:r>
                  </m:oMath>
                </a14:m>
                <a:r>
                  <a:rPr lang="en-US" altLang="zh-CN" b="0" dirty="0"/>
                  <a:t> (delay 35 sampling points)</a:t>
                </a:r>
              </a:p>
              <a:p>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𝜇</m:t>
                        </m:r>
                      </m:e>
                    </m:acc>
                    <m:r>
                      <a:rPr lang="en-US" altLang="zh-CN" b="0" i="1" smtClean="0">
                        <a:latin typeface="Cambria Math" panose="02040503050406030204" pitchFamily="18" charset="0"/>
                      </a:rPr>
                      <m:t>=0.</m:t>
                    </m:r>
                    <m:r>
                      <a:rPr lang="en-US" altLang="zh-CN" b="0" i="1" smtClean="0">
                        <a:latin typeface="Cambria Math" panose="02040503050406030204" pitchFamily="18" charset="0"/>
                      </a:rPr>
                      <m:t>5</m:t>
                    </m:r>
                  </m:oMath>
                </a14:m>
                <a:r>
                  <a:rPr lang="en-US" altLang="zh-CN" b="0" dirty="0"/>
                  <a:t>, </a:t>
                </a:r>
                <a14:m>
                  <m:oMath xmlns:m="http://schemas.openxmlformats.org/officeDocument/2006/math">
                    <m:r>
                      <a:rPr lang="en-US" altLang="zh-CN" b="0" i="0" smtClean="0">
                        <a:latin typeface="Cambria Math" panose="02040503050406030204" pitchFamily="18" charset="0"/>
                      </a:rPr>
                      <m:t>0&lt;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𝜇</m:t>
                        </m:r>
                      </m:e>
                    </m:acc>
                    <m:r>
                      <a:rPr lang="en-US" altLang="zh-CN" b="0" i="1" smtClean="0">
                        <a:latin typeface="Cambria Math" panose="02040503050406030204" pitchFamily="18" charset="0"/>
                      </a:rPr>
                      <m:t>&lt;2</m:t>
                    </m:r>
                  </m:oMath>
                </a14:m>
                <a:endParaRPr lang="en-US" altLang="zh-CN" b="0" dirty="0"/>
              </a:p>
              <a:p>
                <a:endParaRPr lang="zh-CN" altLang="en-US" dirty="0"/>
              </a:p>
            </p:txBody>
          </p:sp>
        </mc:Choice>
        <mc:Fallback>
          <p:sp>
            <p:nvSpPr>
              <p:cNvPr id="3" name="内容占位符 2">
                <a:extLst>
                  <a:ext uri="{FF2B5EF4-FFF2-40B4-BE49-F238E27FC236}">
                    <a16:creationId xmlns:a16="http://schemas.microsoft.com/office/drawing/2014/main" id="{92880687-C893-E952-A648-9BAB26C641EC}"/>
                  </a:ext>
                </a:extLst>
              </p:cNvPr>
              <p:cNvSpPr>
                <a:spLocks noGrp="1" noRot="1" noChangeAspect="1" noMove="1" noResize="1" noEditPoints="1" noAdjustHandles="1" noChangeArrowheads="1" noChangeShapeType="1" noTextEdit="1"/>
              </p:cNvSpPr>
              <p:nvPr>
                <p:ph idx="1"/>
              </p:nvPr>
            </p:nvSpPr>
            <p:spPr>
              <a:blipFill>
                <a:blip r:embed="rId2"/>
                <a:stretch>
                  <a:fillRect l="-499" t="-1094"/>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760210B3-3747-51C0-41AD-CF0FD99EDADC}"/>
              </a:ext>
            </a:extLst>
          </p:cNvPr>
          <p:cNvPicPr>
            <a:picLocks noChangeAspect="1"/>
          </p:cNvPicPr>
          <p:nvPr/>
        </p:nvPicPr>
        <p:blipFill>
          <a:blip r:embed="rId3"/>
          <a:stretch>
            <a:fillRect/>
          </a:stretch>
        </p:blipFill>
        <p:spPr>
          <a:xfrm>
            <a:off x="816317" y="3207838"/>
            <a:ext cx="5207601" cy="2750307"/>
          </a:xfrm>
          <a:prstGeom prst="rect">
            <a:avLst/>
          </a:prstGeom>
        </p:spPr>
      </p:pic>
      <p:pic>
        <p:nvPicPr>
          <p:cNvPr id="7" name="图片 6">
            <a:extLst>
              <a:ext uri="{FF2B5EF4-FFF2-40B4-BE49-F238E27FC236}">
                <a16:creationId xmlns:a16="http://schemas.microsoft.com/office/drawing/2014/main" id="{37285B54-0101-742B-B9B7-2D09F92E7F57}"/>
              </a:ext>
            </a:extLst>
          </p:cNvPr>
          <p:cNvPicPr>
            <a:picLocks noChangeAspect="1"/>
          </p:cNvPicPr>
          <p:nvPr/>
        </p:nvPicPr>
        <p:blipFill>
          <a:blip r:embed="rId4"/>
          <a:stretch>
            <a:fillRect/>
          </a:stretch>
        </p:blipFill>
        <p:spPr>
          <a:xfrm>
            <a:off x="6707917" y="2371860"/>
            <a:ext cx="4289597" cy="3954292"/>
          </a:xfrm>
          <a:prstGeom prst="rect">
            <a:avLst/>
          </a:prstGeom>
        </p:spPr>
      </p:pic>
    </p:spTree>
    <p:extLst>
      <p:ext uri="{BB962C8B-B14F-4D97-AF65-F5344CB8AC3E}">
        <p14:creationId xmlns:p14="http://schemas.microsoft.com/office/powerpoint/2010/main" val="2258779906"/>
      </p:ext>
    </p:extLst>
  </p:cSld>
  <p:clrMapOvr>
    <a:masterClrMapping/>
  </p:clrMapOvr>
</p:sld>
</file>

<file path=ppt/theme/theme1.xml><?xml version="1.0" encoding="utf-8"?>
<a:theme xmlns:a="http://schemas.openxmlformats.org/drawingml/2006/main" name="Office-tema">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Figtree"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Figtree"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custClrLst>
    <a:custClr name="Sand">
      <a:srgbClr val="EBE5E0"/>
    </a:custClr>
    <a:custClr name="KTH blue">
      <a:srgbClr val="004791"/>
    </a:custClr>
    <a:custClr name="Sky blue">
      <a:srgbClr val="6298D2"/>
    </a:custClr>
    <a:custClr name="Navy blue">
      <a:srgbClr val="000061"/>
    </a:custClr>
    <a:custClr name="Light blue">
      <a:srgbClr val="DEF0FF"/>
    </a:custClr>
    <a:custClr name="Digital blue">
      <a:srgbClr val="0029ED"/>
    </a:custClr>
    <a:custClr name="Blank">
      <a:srgbClr val="FFFFFF"/>
    </a:custClr>
    <a:custClr name="Blank">
      <a:srgbClr val="FFFFFF"/>
    </a:custClr>
    <a:custClr name="Blank">
      <a:srgbClr val="FFFFFF"/>
    </a:custClr>
    <a:custClr name="Blank">
      <a:srgbClr val="FFFFFF"/>
    </a:custClr>
    <a:custClr name="Dark green">
      <a:srgbClr val="0D4A21"/>
    </a:custClr>
    <a:custClr name="Dark turquoise">
      <a:srgbClr val="1C434C"/>
    </a:custClr>
    <a:custClr name="Dark brick">
      <a:srgbClr val="78001A"/>
    </a:custClr>
    <a:custClr name="Dark yellow">
      <a:srgbClr val="A65900"/>
    </a:custClr>
    <a:custClr name="Dark grey">
      <a:srgbClr val="323232"/>
    </a:custClr>
    <a:custClr name="Blank">
      <a:srgbClr val="FFFFFF"/>
    </a:custClr>
    <a:custClr name="Blank">
      <a:srgbClr val="FFFFFF"/>
    </a:custClr>
    <a:custClr name="Blank">
      <a:srgbClr val="FFFFFF"/>
    </a:custClr>
    <a:custClr name="Blank">
      <a:srgbClr val="FFFFFF"/>
    </a:custClr>
    <a:custClr name="Blank">
      <a:srgbClr val="FFFFFF"/>
    </a:custClr>
    <a:custClr name="Green">
      <a:srgbClr val="4DA060"/>
    </a:custClr>
    <a:custClr name="Turquoise">
      <a:srgbClr val="339C9C"/>
    </a:custClr>
    <a:custClr name="Brick">
      <a:srgbClr val="E86A58"/>
    </a:custClr>
    <a:custClr name="Yellow">
      <a:srgbClr val="FFBE00"/>
    </a:custClr>
    <a:custClr name="Grey">
      <a:srgbClr val="A5A5A5"/>
    </a:custClr>
    <a:custClr name="Blank">
      <a:srgbClr val="FFFFFF"/>
    </a:custClr>
    <a:custClr name="Blank">
      <a:srgbClr val="FFFFFF"/>
    </a:custClr>
    <a:custClr name="Blank">
      <a:srgbClr val="FFFFFF"/>
    </a:custClr>
    <a:custClr name="Blank">
      <a:srgbClr val="FFFFFF"/>
    </a:custClr>
    <a:custClr name="Blank">
      <a:srgbClr val="FFFFFF"/>
    </a:custClr>
    <a:custClr name="Light green">
      <a:srgbClr val="C7EBBA"/>
    </a:custClr>
    <a:custClr name="Light turquoise">
      <a:srgbClr val="B2E0E0"/>
    </a:custClr>
    <a:custClr name="Light brick">
      <a:srgbClr val="FFCCC4"/>
    </a:custClr>
    <a:custClr name="Light yellow">
      <a:srgbClr val="FFF0B0"/>
    </a:custClr>
    <a:custClr name="Light grey">
      <a:srgbClr val="E6E6E6"/>
    </a:custClr>
  </a:custClrLst>
  <a:extLst>
    <a:ext uri="{05A4C25C-085E-4340-85A3-A5531E510DB2}">
      <thm15:themeFamily xmlns:thm15="http://schemas.microsoft.com/office/thememl/2012/main" name="PPT figtree 240110.pptx" id="{795072EE-DD45-42AC-A6E6-0EB4211C5CBA}" vid="{6CE82EEB-BD08-490A-AACD-D5E6FAB6BFD7}"/>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 figtree 240110</Template>
  <TotalTime>376</TotalTime>
  <Words>330</Words>
  <Application>Microsoft Office PowerPoint</Application>
  <PresentationFormat>宽屏</PresentationFormat>
  <Paragraphs>58</Paragraphs>
  <Slides>11</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11</vt:i4>
      </vt:variant>
    </vt:vector>
  </HeadingPairs>
  <TitlesOfParts>
    <vt:vector size="16" baseType="lpstr">
      <vt:lpstr>Calibri</vt:lpstr>
      <vt:lpstr>Cambria Math</vt:lpstr>
      <vt:lpstr>Arial</vt:lpstr>
      <vt:lpstr>Figtree</vt:lpstr>
      <vt:lpstr>Office-tema</vt:lpstr>
      <vt:lpstr>EQ2401 Project 2</vt:lpstr>
      <vt:lpstr>Task</vt:lpstr>
      <vt:lpstr>Signal and spectrum</vt:lpstr>
      <vt:lpstr>Intuitive idea</vt:lpstr>
      <vt:lpstr>Adaptive Line Enhancer(ALE)</vt:lpstr>
      <vt:lpstr>LMS</vt:lpstr>
      <vt:lpstr>LMS results</vt:lpstr>
      <vt:lpstr>NLMS</vt:lpstr>
      <vt:lpstr>NLMS results</vt:lpstr>
      <vt:lpstr>RLS</vt:lpstr>
      <vt:lpstr>RLS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ritsuka fujimaru</dc:creator>
  <cp:lastModifiedBy>Yijie Li</cp:lastModifiedBy>
  <cp:revision>23</cp:revision>
  <dcterms:created xsi:type="dcterms:W3CDTF">2025-02-07T15:15:20Z</dcterms:created>
  <dcterms:modified xsi:type="dcterms:W3CDTF">2025-02-27T15:52:56Z</dcterms:modified>
</cp:coreProperties>
</file>